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e/Wolfgang-amadeus-mozart_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0781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VY_32_INOVACE_29_18_HV8_Skála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2912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K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lasicismus v hudbě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0142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Vývoj hudby v klasicismu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Klasicismus v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Materiál seznamuje žáky s hudebními dějinami klasicismu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KLASICISMUS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196752"/>
            <a:ext cx="8786874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Klasicismus</a:t>
            </a:r>
            <a:r>
              <a:rPr lang="cs-CZ" sz="4000" dirty="0" smtClean="0"/>
              <a:t> přinesl </a:t>
            </a:r>
            <a:r>
              <a:rPr lang="cs-CZ" sz="4000" dirty="0" smtClean="0">
                <a:solidFill>
                  <a:schemeClr val="tx1"/>
                </a:solidFill>
              </a:rPr>
              <a:t>vyrovnanost, klidnější melodické linie, důraz na vůdčí melodii a k dokonalému vybroušení každé skladby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4005064"/>
            <a:ext cx="8786874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Hudební klasicismus zasazujeme do doby </a:t>
            </a:r>
            <a:r>
              <a:rPr lang="cs-CZ" sz="4000" dirty="0" smtClean="0">
                <a:solidFill>
                  <a:srgbClr val="00B0F0"/>
                </a:solidFill>
              </a:rPr>
              <a:t>18. – 19. století</a:t>
            </a:r>
            <a:r>
              <a:rPr lang="cs-CZ" sz="4000" dirty="0" smtClean="0"/>
              <a:t>, kdy se dále rozvíjela </a:t>
            </a:r>
            <a:r>
              <a:rPr lang="cs-CZ" sz="4000" dirty="0" smtClean="0">
                <a:solidFill>
                  <a:srgbClr val="00B0F0"/>
                </a:solidFill>
              </a:rPr>
              <a:t>opera</a:t>
            </a:r>
            <a:r>
              <a:rPr lang="cs-CZ" sz="4000" dirty="0" smtClean="0"/>
              <a:t> a vznikla </a:t>
            </a:r>
            <a:r>
              <a:rPr lang="cs-CZ" sz="4000" dirty="0" smtClean="0">
                <a:solidFill>
                  <a:srgbClr val="00B0F0"/>
                </a:solidFill>
              </a:rPr>
              <a:t>symfonie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16715" y="1886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klasicismus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980728"/>
            <a:ext cx="7500990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/>
              <a:t>- </a:t>
            </a:r>
            <a:r>
              <a:rPr lang="cs-CZ" sz="3600" dirty="0" smtClean="0">
                <a:solidFill>
                  <a:srgbClr val="00B0F0"/>
                </a:solidFill>
              </a:rPr>
              <a:t>Opery</a:t>
            </a:r>
            <a:r>
              <a:rPr lang="cs-CZ" sz="3600" dirty="0" smtClean="0"/>
              <a:t> této doby už nebyly pod nadvládou </a:t>
            </a:r>
            <a:r>
              <a:rPr lang="cs-CZ" sz="3600" dirty="0" smtClean="0">
                <a:solidFill>
                  <a:srgbClr val="00B0F0"/>
                </a:solidFill>
              </a:rPr>
              <a:t>Italů</a:t>
            </a:r>
            <a:r>
              <a:rPr lang="cs-CZ" sz="3600" dirty="0" smtClean="0"/>
              <a:t>, ale rozšířeny byly </a:t>
            </a:r>
            <a:r>
              <a:rPr lang="cs-CZ" sz="3600" dirty="0" smtClean="0">
                <a:solidFill>
                  <a:schemeClr val="tx1"/>
                </a:solidFill>
              </a:rPr>
              <a:t>i</a:t>
            </a:r>
            <a:r>
              <a:rPr lang="cs-CZ" sz="3600" dirty="0" smtClean="0">
                <a:solidFill>
                  <a:srgbClr val="00B0F0"/>
                </a:solidFill>
              </a:rPr>
              <a:t> německé a francouzské</a:t>
            </a:r>
            <a:r>
              <a:rPr lang="cs-CZ" sz="3600" dirty="0" smtClean="0"/>
              <a:t>, oblibu získala </a:t>
            </a:r>
            <a:r>
              <a:rPr lang="cs-CZ" sz="3600" dirty="0" smtClean="0">
                <a:solidFill>
                  <a:srgbClr val="00B0F0"/>
                </a:solidFill>
              </a:rPr>
              <a:t>komická opera tzv. </a:t>
            </a:r>
            <a:r>
              <a:rPr lang="cs-CZ" sz="3600" dirty="0" err="1" smtClean="0">
                <a:solidFill>
                  <a:srgbClr val="00B0F0"/>
                </a:solidFill>
              </a:rPr>
              <a:t>buffa</a:t>
            </a:r>
            <a:endParaRPr lang="cs-CZ" sz="3600" i="1" u="sng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501008"/>
            <a:ext cx="8475569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/>
              <a:t>Vznikla také nová hudební forma – </a:t>
            </a:r>
            <a:r>
              <a:rPr lang="cs-CZ" sz="3600" dirty="0" smtClean="0">
                <a:solidFill>
                  <a:srgbClr val="00B0F0"/>
                </a:solidFill>
              </a:rPr>
              <a:t>sonátová</a:t>
            </a:r>
            <a:r>
              <a:rPr lang="cs-CZ" sz="3600" dirty="0" smtClean="0"/>
              <a:t> (užívala se v 1. větách symfonií)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Klasicismus dal vzniknout i </a:t>
            </a:r>
            <a:r>
              <a:rPr lang="cs-CZ" sz="3600" dirty="0" smtClean="0">
                <a:solidFill>
                  <a:srgbClr val="00B0F0"/>
                </a:solidFill>
              </a:rPr>
              <a:t>symfonii a smyčcovému kvartetu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klasicismus 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05571"/>
            <a:ext cx="8208912" cy="48463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WOLFGANG AMADEUS MOZART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LUDWIG VAN BEETHOVEN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JOSEPH HAYDEN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rgbClr val="00B0F0"/>
              </a:solidFill>
            </a:endParaRPr>
          </a:p>
        </p:txBody>
      </p:sp>
      <p:pic>
        <p:nvPicPr>
          <p:cNvPr id="1026" name="Picture 2" descr="Soubor:Wolfgang-amadeus-mozart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17032"/>
            <a:ext cx="2044225" cy="30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Které století přicházelo na hudební klasicismus?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…18. a 19. století</a:t>
            </a:r>
          </a:p>
          <a:p>
            <a:endParaRPr lang="cs-CZ" dirty="0" smtClean="0"/>
          </a:p>
          <a:p>
            <a:r>
              <a:rPr lang="cs-CZ" dirty="0" smtClean="0"/>
              <a:t>2. Co je to sonátová forma?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…první věta symfonie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Jak se jmenoval nejvýznamnější </a:t>
            </a:r>
            <a:r>
              <a:rPr lang="cs-CZ" smtClean="0"/>
              <a:t>představitel </a:t>
            </a:r>
            <a:r>
              <a:rPr lang="cs-CZ" smtClean="0"/>
              <a:t>klasicismu</a:t>
            </a:r>
            <a:r>
              <a:rPr lang="cs-CZ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…W.A.MOZART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en-US" sz="2400" dirty="0" smtClean="0"/>
              <a:t> </a:t>
            </a:r>
            <a:r>
              <a:rPr lang="cs-CZ" sz="1200" dirty="0"/>
              <a:t>BARBARA KRAFFT. </a:t>
            </a:r>
            <a:r>
              <a:rPr lang="cs-CZ" sz="1200" i="1" dirty="0"/>
              <a:t>wikipedia.org</a:t>
            </a:r>
            <a:r>
              <a:rPr lang="cs-CZ" sz="1200" dirty="0"/>
              <a:t> [online]. [cit. 22.9.2013]. Dostupný na WWW: http://cs.wikipedia.org/wiki/Soubor:Wolfgang-amadeus-mozart_1.jpg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1952</TotalTime>
  <Words>252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Anotace:</vt:lpstr>
      <vt:lpstr>KLASICISMUS</vt:lpstr>
      <vt:lpstr>klasicismus</vt:lpstr>
      <vt:lpstr>klasicismus - představitelé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212</cp:revision>
  <dcterms:created xsi:type="dcterms:W3CDTF">2011-03-22T17:13:23Z</dcterms:created>
  <dcterms:modified xsi:type="dcterms:W3CDTF">2013-09-22T11:02:09Z</dcterms:modified>
</cp:coreProperties>
</file>