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B7FD39"/>
    <a:srgbClr val="C5FF67"/>
    <a:srgbClr val="66FFFF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658837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132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VY_32_INOVACE_29_20_HV8_Skála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1518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</a:rPr>
              <a:t>70. a 80. léta v rocku</a:t>
            </a:r>
            <a:endParaRPr lang="cs-CZ" sz="2000" dirty="0" smtClean="0">
              <a:ln w="18415" cmpd="sng">
                <a:solidFill>
                  <a:sysClr val="windowText" lastClr="000000"/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61026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Přehled rockových stylů a interpretů 70. a 80. let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80. léta v rocku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2291146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Materiál seznamuje žáky s </a:t>
            </a:r>
            <a:r>
              <a:rPr lang="cs-CZ" sz="2000" dirty="0" smtClean="0">
                <a:solidFill>
                  <a:schemeClr val="bg1"/>
                </a:solidFill>
              </a:rPr>
              <a:t>rockovou hudbou, jejími styly a interprety 70. a 80. let</a:t>
            </a:r>
            <a:endParaRPr lang="cs-CZ" sz="2000" dirty="0" smtClean="0">
              <a:solidFill>
                <a:schemeClr val="bg1"/>
              </a:solidFill>
            </a:endParaRP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Obsah je pro žáky 8. ročníku a je určen pro interaktivní tabuli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70. </a:t>
            </a:r>
            <a:r>
              <a:rPr lang="cs-CZ" u="sng" dirty="0" smtClean="0"/>
              <a:t>a 80. léta v rocku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4238" y="1196752"/>
            <a:ext cx="8786874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66"/>
                </a:solidFill>
              </a:rPr>
              <a:t>V 70. a 80. letech </a:t>
            </a:r>
            <a:r>
              <a:rPr lang="cs-CZ" sz="4400" dirty="0" smtClean="0">
                <a:solidFill>
                  <a:schemeClr val="bg1"/>
                </a:solidFill>
              </a:rPr>
              <a:t>se začalo po celém světě v moderní hudbě vyvíjet mnoho </a:t>
            </a:r>
            <a:r>
              <a:rPr lang="cs-CZ" sz="4400" dirty="0" smtClean="0">
                <a:solidFill>
                  <a:srgbClr val="FF0066"/>
                </a:solidFill>
              </a:rPr>
              <a:t>nových hudebních stylů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3441" y="3789040"/>
            <a:ext cx="8790712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/>
              <a:t> </a:t>
            </a:r>
            <a:r>
              <a:rPr lang="cs-CZ" sz="4400" u="sng" dirty="0" smtClean="0">
                <a:solidFill>
                  <a:srgbClr val="FF0066"/>
                </a:solidFill>
              </a:rPr>
              <a:t>Hard rock 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tvrdá hudba, kladoucí důraz na rytmus</a:t>
            </a:r>
            <a:r>
              <a:rPr lang="cs-CZ" sz="4400" dirty="0" smtClean="0">
                <a:solidFill>
                  <a:srgbClr val="FF0066"/>
                </a:solidFill>
              </a:rPr>
              <a:t> (LED ZEPPELIN, DEPP PURPLE…)</a:t>
            </a:r>
            <a:endParaRPr lang="cs-CZ" sz="4400" dirty="0">
              <a:solidFill>
                <a:srgbClr val="FF0066"/>
              </a:solidFill>
            </a:endParaRPr>
          </a:p>
        </p:txBody>
      </p:sp>
      <p:pic>
        <p:nvPicPr>
          <p:cNvPr id="1026" name="Picture 2" descr="C:\Users\uzivatel17\AppData\Local\Microsoft\Windows\Temporary Internet Files\Content.IE5\OE411ZNY\MC9003192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977" y="5326192"/>
            <a:ext cx="1551395" cy="147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70. </a:t>
            </a:r>
            <a:r>
              <a:rPr lang="cs-CZ" u="sng" dirty="0" smtClean="0"/>
              <a:t>a 80. léta v rocku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3177" y="1196752"/>
            <a:ext cx="8790712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/>
              <a:t> </a:t>
            </a:r>
            <a:r>
              <a:rPr lang="cs-CZ" sz="4400" u="sng" dirty="0" err="1" smtClean="0">
                <a:solidFill>
                  <a:srgbClr val="FF0066"/>
                </a:solidFill>
              </a:rPr>
              <a:t>Heavy</a:t>
            </a:r>
            <a:r>
              <a:rPr lang="cs-CZ" sz="4400" u="sng" dirty="0" smtClean="0">
                <a:solidFill>
                  <a:srgbClr val="FF0066"/>
                </a:solidFill>
              </a:rPr>
              <a:t> metal 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těžký rock, nebo též „těžký kov“</a:t>
            </a:r>
            <a:r>
              <a:rPr lang="cs-CZ" sz="4400" dirty="0" smtClean="0">
                <a:solidFill>
                  <a:srgbClr val="FF0066"/>
                </a:solidFill>
              </a:rPr>
              <a:t> (BLACK SABBATH, AC/DC)</a:t>
            </a:r>
          </a:p>
          <a:p>
            <a:r>
              <a:rPr lang="cs-CZ" sz="4400" dirty="0">
                <a:solidFill>
                  <a:srgbClr val="FF0066"/>
                </a:solidFill>
              </a:rPr>
              <a:t> </a:t>
            </a:r>
            <a:r>
              <a:rPr lang="cs-CZ" sz="4400" u="sng" dirty="0" smtClean="0">
                <a:solidFill>
                  <a:srgbClr val="FF0066"/>
                </a:solidFill>
              </a:rPr>
              <a:t>Art rock 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umělecký nebo pompézní rock </a:t>
            </a:r>
            <a:r>
              <a:rPr lang="cs-CZ" sz="4400" dirty="0" smtClean="0">
                <a:solidFill>
                  <a:srgbClr val="FF0066"/>
                </a:solidFill>
              </a:rPr>
              <a:t>(PINK FLOYD, QUEEN…)</a:t>
            </a:r>
          </a:p>
          <a:p>
            <a:r>
              <a:rPr lang="cs-CZ" sz="4400" u="sng" dirty="0">
                <a:solidFill>
                  <a:srgbClr val="FF0066"/>
                </a:solidFill>
              </a:rPr>
              <a:t> </a:t>
            </a:r>
            <a:r>
              <a:rPr lang="cs-CZ" sz="4400" u="sng" dirty="0" smtClean="0">
                <a:solidFill>
                  <a:srgbClr val="FF0066"/>
                </a:solidFill>
              </a:rPr>
              <a:t>Pop rock 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líbivý rock </a:t>
            </a:r>
            <a:r>
              <a:rPr lang="cs-CZ" sz="4400" dirty="0" smtClean="0">
                <a:solidFill>
                  <a:srgbClr val="FF0066"/>
                </a:solidFill>
              </a:rPr>
              <a:t>(ABBA…)</a:t>
            </a:r>
          </a:p>
          <a:p>
            <a:r>
              <a:rPr lang="cs-CZ" sz="4400" dirty="0">
                <a:solidFill>
                  <a:srgbClr val="FF0066"/>
                </a:solidFill>
              </a:rPr>
              <a:t> </a:t>
            </a:r>
            <a:r>
              <a:rPr lang="cs-CZ" sz="4400" u="sng" dirty="0" smtClean="0">
                <a:solidFill>
                  <a:srgbClr val="FF0066"/>
                </a:solidFill>
              </a:rPr>
              <a:t>Punk</a:t>
            </a:r>
            <a:r>
              <a:rPr lang="cs-CZ" sz="4400" dirty="0" smtClean="0">
                <a:solidFill>
                  <a:srgbClr val="FF0066"/>
                </a:solidFill>
              </a:rPr>
              <a:t> – </a:t>
            </a:r>
            <a:r>
              <a:rPr lang="cs-CZ" sz="4400" dirty="0" smtClean="0">
                <a:solidFill>
                  <a:schemeClr val="bg1"/>
                </a:solidFill>
              </a:rPr>
              <a:t>drsná, agresivní hudba </a:t>
            </a:r>
            <a:r>
              <a:rPr lang="cs-CZ" sz="4400" dirty="0" smtClean="0">
                <a:solidFill>
                  <a:srgbClr val="FF0066"/>
                </a:solidFill>
              </a:rPr>
              <a:t>(SEX PISTOLS)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70. </a:t>
            </a:r>
            <a:r>
              <a:rPr lang="cs-CZ" u="sng" dirty="0" smtClean="0"/>
              <a:t>a 80. léta v rocku</a:t>
            </a:r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3177" y="1196752"/>
            <a:ext cx="8790712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u="sng" dirty="0">
                <a:solidFill>
                  <a:srgbClr val="FF0066"/>
                </a:solidFill>
              </a:rPr>
              <a:t>Reggae</a:t>
            </a:r>
            <a:r>
              <a:rPr lang="cs-CZ" sz="4400" dirty="0">
                <a:solidFill>
                  <a:srgbClr val="FF0066"/>
                </a:solidFill>
              </a:rPr>
              <a:t> – </a:t>
            </a:r>
            <a:r>
              <a:rPr lang="cs-CZ" sz="4400" dirty="0">
                <a:solidFill>
                  <a:schemeClr val="bg1"/>
                </a:solidFill>
              </a:rPr>
              <a:t>houpavý a uvolněný rytmus </a:t>
            </a:r>
            <a:r>
              <a:rPr lang="cs-CZ" sz="4400" dirty="0">
                <a:solidFill>
                  <a:srgbClr val="FF0066"/>
                </a:solidFill>
              </a:rPr>
              <a:t>(BOB MARLEY…)</a:t>
            </a:r>
          </a:p>
          <a:p>
            <a:r>
              <a:rPr lang="cs-CZ" sz="4400" u="sng" dirty="0" err="1" smtClean="0">
                <a:solidFill>
                  <a:srgbClr val="FF0066"/>
                </a:solidFill>
              </a:rPr>
              <a:t>Neorock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syntetizátory a kytary</a:t>
            </a:r>
            <a:r>
              <a:rPr lang="cs-CZ" sz="4400" dirty="0" smtClean="0">
                <a:solidFill>
                  <a:srgbClr val="FF0066"/>
                </a:solidFill>
              </a:rPr>
              <a:t>(DAVID BOWIE, R.E.M.)</a:t>
            </a:r>
          </a:p>
          <a:p>
            <a:r>
              <a:rPr lang="cs-CZ" sz="4400" dirty="0" smtClean="0">
                <a:solidFill>
                  <a:srgbClr val="FF0066"/>
                </a:solidFill>
              </a:rPr>
              <a:t> </a:t>
            </a:r>
            <a:r>
              <a:rPr lang="cs-CZ" sz="4400" u="sng" dirty="0" smtClean="0">
                <a:solidFill>
                  <a:srgbClr val="FF0066"/>
                </a:solidFill>
              </a:rPr>
              <a:t>Rap a hip hop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hudba ulice </a:t>
            </a:r>
            <a:r>
              <a:rPr lang="cs-CZ" sz="4400" dirty="0" smtClean="0">
                <a:solidFill>
                  <a:srgbClr val="FF0066"/>
                </a:solidFill>
              </a:rPr>
              <a:t>(MC HAMMER, VANILA ICE…)</a:t>
            </a:r>
          </a:p>
          <a:p>
            <a:r>
              <a:rPr lang="cs-CZ" sz="4400" u="sng" dirty="0" smtClean="0">
                <a:solidFill>
                  <a:srgbClr val="FF0066"/>
                </a:solidFill>
              </a:rPr>
              <a:t> House </a:t>
            </a:r>
            <a:r>
              <a:rPr lang="cs-CZ" sz="4400" dirty="0" smtClean="0">
                <a:solidFill>
                  <a:srgbClr val="FF0066"/>
                </a:solidFill>
              </a:rPr>
              <a:t>– </a:t>
            </a:r>
            <a:r>
              <a:rPr lang="cs-CZ" sz="4400" dirty="0" smtClean="0">
                <a:solidFill>
                  <a:schemeClr val="bg1"/>
                </a:solidFill>
              </a:rPr>
              <a:t>elektronická taneční hudba </a:t>
            </a:r>
            <a:r>
              <a:rPr lang="cs-CZ" sz="4400" dirty="0" smtClean="0">
                <a:solidFill>
                  <a:srgbClr val="FF0066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Autofit/>
          </a:bodyPr>
          <a:lstStyle/>
          <a:p>
            <a:r>
              <a:rPr lang="cs-CZ" sz="3200" dirty="0" smtClean="0"/>
              <a:t>1. </a:t>
            </a:r>
            <a:r>
              <a:rPr lang="cs-CZ" sz="3200" dirty="0" smtClean="0"/>
              <a:t>Který styl reprezentovala skupina Led </a:t>
            </a:r>
            <a:r>
              <a:rPr lang="cs-CZ" sz="3200" dirty="0" err="1" smtClean="0"/>
              <a:t>Zeppelin</a:t>
            </a:r>
            <a:r>
              <a:rPr lang="cs-CZ" sz="3200" dirty="0" smtClean="0"/>
              <a:t>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…hard rock</a:t>
            </a:r>
            <a:endParaRPr lang="cs-CZ" sz="3200" dirty="0" smtClean="0"/>
          </a:p>
          <a:p>
            <a:r>
              <a:rPr lang="cs-CZ" sz="3200" dirty="0" smtClean="0"/>
              <a:t>2. Jak se jmenovala legendární </a:t>
            </a:r>
            <a:r>
              <a:rPr lang="cs-CZ" sz="3200" dirty="0" smtClean="0"/>
              <a:t> </a:t>
            </a:r>
            <a:r>
              <a:rPr lang="cs-CZ" sz="3200" dirty="0" err="1" smtClean="0"/>
              <a:t>heavy</a:t>
            </a:r>
            <a:r>
              <a:rPr lang="cs-CZ" sz="3200" dirty="0" smtClean="0"/>
              <a:t> metalová skupina?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…Black </a:t>
            </a:r>
            <a:r>
              <a:rPr lang="cs-CZ" sz="3200" dirty="0" err="1" smtClean="0">
                <a:solidFill>
                  <a:srgbClr val="FF0066"/>
                </a:solidFill>
              </a:rPr>
              <a:t>Sabbath</a:t>
            </a:r>
            <a:endParaRPr lang="cs-CZ" sz="3200" dirty="0" smtClean="0"/>
          </a:p>
          <a:p>
            <a:r>
              <a:rPr lang="cs-CZ" sz="3200" dirty="0" smtClean="0"/>
              <a:t>3. </a:t>
            </a:r>
            <a:r>
              <a:rPr lang="cs-CZ" sz="3200" dirty="0" smtClean="0"/>
              <a:t>Charakterizujte styl reggae?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…houpavý a </a:t>
            </a:r>
            <a:r>
              <a:rPr lang="cs-CZ" sz="3200" smtClean="0">
                <a:solidFill>
                  <a:srgbClr val="FF0066"/>
                </a:solidFill>
              </a:rPr>
              <a:t>uvolněný rytmus</a:t>
            </a:r>
            <a:endParaRPr lang="cs-CZ" sz="3200" dirty="0" smtClean="0">
              <a:solidFill>
                <a:srgbClr val="FF0066"/>
              </a:solidFill>
            </a:endParaRPr>
          </a:p>
          <a:p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Zbyněk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2225</TotalTime>
  <Words>260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Prezentace aplikace PowerPoint</vt:lpstr>
      <vt:lpstr>Anotace:</vt:lpstr>
      <vt:lpstr>70. a 80. léta v rocku</vt:lpstr>
      <vt:lpstr>70. a 80. léta v rocku</vt:lpstr>
      <vt:lpstr>70. a 80. léta v rocku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243</cp:revision>
  <dcterms:created xsi:type="dcterms:W3CDTF">2011-03-22T17:13:23Z</dcterms:created>
  <dcterms:modified xsi:type="dcterms:W3CDTF">2013-09-22T11:46:04Z</dcterms:modified>
</cp:coreProperties>
</file>