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B32461A-250E-4A29-9E9B-599CA3838FA1}" type="datetime1">
              <a:rPr lang="en-US" smtClean="0"/>
              <a:pPr/>
              <a:t>9/20/2011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9/20/2011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9/20/2011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Helena Škopková, ZŠ Horní Slavkov</a:t>
            </a:r>
          </a:p>
          <a:p>
            <a:r>
              <a:rPr lang="cs-CZ" dirty="0" smtClean="0"/>
              <a:t>VY_32_INOVACE_214_SLAVNÍ MATEMATICI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>
                <a:solidFill>
                  <a:srgbClr val="FF3300"/>
                </a:solidFill>
              </a:rPr>
              <a:t>ŠABLONA III/2 </a:t>
            </a:r>
            <a:r>
              <a:rPr lang="cs-CZ" sz="3200" dirty="0" smtClean="0">
                <a:solidFill>
                  <a:srgbClr val="FF3300"/>
                </a:solidFill>
              </a:rPr>
              <a:t/>
            </a:r>
            <a:br>
              <a:rPr lang="cs-CZ" sz="3200" dirty="0" smtClean="0">
                <a:solidFill>
                  <a:srgbClr val="FF3300"/>
                </a:solidFill>
              </a:rPr>
            </a:br>
            <a:r>
              <a:rPr lang="cs-CZ" sz="6000" dirty="0" smtClean="0">
                <a:solidFill>
                  <a:srgbClr val="FF3300"/>
                </a:solidFill>
              </a:rPr>
              <a:t>SLAVNÍ MATEMATICI</a:t>
            </a:r>
            <a:endParaRPr lang="cs-CZ" sz="6000" dirty="0">
              <a:solidFill>
                <a:srgbClr val="FF33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05064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268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52525"/>
            <a:ext cx="42767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47978" y="188640"/>
            <a:ext cx="62443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Č1. PYTHAGORAS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7371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3876675" cy="532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332656"/>
            <a:ext cx="66967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Č2. ISAAC </a:t>
            </a:r>
            <a:r>
              <a:rPr lang="cs-CZ" sz="4400" dirty="0" smtClean="0">
                <a:latin typeface="+mj-lt"/>
              </a:rPr>
              <a:t>NEWTON</a:t>
            </a:r>
            <a:endParaRPr lang="cs-CZ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3934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1933575"/>
            <a:ext cx="2857500" cy="299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620688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+mj-lt"/>
              </a:rPr>
              <a:t>Č3. BLASE PASCAL</a:t>
            </a:r>
            <a:endParaRPr lang="cs-CZ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7194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68704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http://cs.wikipedia.org/wiki/Soubor:Kapitolinischer_Pythagoras_adjusted.jpg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88640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wikipedie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http://cs.wikipedia.org/wiki/Soubor:GodfreyKneller-IsaacNewton-1689.jpg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1916832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http://cs.wikipedia.org/wiki/Soubor:Blaise_pascal.jpg</a:t>
            </a:r>
          </a:p>
        </p:txBody>
      </p:sp>
    </p:spTree>
    <p:extLst>
      <p:ext uri="{BB962C8B-B14F-4D97-AF65-F5344CB8AC3E}">
        <p14:creationId xmlns:p14="http://schemas.microsoft.com/office/powerpoint/2010/main" val="68945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30</TotalTime>
  <Words>35</Words>
  <Application>Microsoft Office PowerPoint</Application>
  <PresentationFormat>Předvádění na obrazovce (4:3)</PresentationFormat>
  <Paragraphs>10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Tvrdý obal</vt:lpstr>
      <vt:lpstr>ŠABLONA III/2  SLAVNÍ MATEMATICI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ŠABLONA III/2                                                                SLAVNÍ MATEMATICI</dc:title>
  <dc:creator>Škopková Helena</dc:creator>
  <cp:lastModifiedBy>Škopková Helena</cp:lastModifiedBy>
  <cp:revision>5</cp:revision>
  <cp:lastPrinted>2011-09-20T18:34:42Z</cp:lastPrinted>
  <dcterms:created xsi:type="dcterms:W3CDTF">2011-09-20T18:05:26Z</dcterms:created>
  <dcterms:modified xsi:type="dcterms:W3CDTF">2011-09-20T18:52:18Z</dcterms:modified>
</cp:coreProperties>
</file>