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74" r:id="rId2"/>
    <p:sldId id="273" r:id="rId3"/>
    <p:sldId id="264" r:id="rId4"/>
    <p:sldId id="263" r:id="rId5"/>
    <p:sldId id="259" r:id="rId6"/>
    <p:sldId id="262" r:id="rId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  <a:srgbClr val="00FF00"/>
    <a:srgbClr val="FF0066"/>
    <a:srgbClr val="33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59" autoAdjust="0"/>
    <p:restoredTop sz="90909" autoAdjust="0"/>
  </p:normalViewPr>
  <p:slideViewPr>
    <p:cSldViewPr>
      <p:cViewPr varScale="1">
        <p:scale>
          <a:sx n="67" d="100"/>
          <a:sy n="67" d="100"/>
        </p:scale>
        <p:origin x="-124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-2706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Times New Roman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Times New Roman" charset="0"/>
              </a:defRPr>
            </a:lvl1pPr>
          </a:lstStyle>
          <a:p>
            <a:pPr>
              <a:defRPr/>
            </a:pPr>
            <a:fld id="{05555F78-5F9E-4CD8-B723-F410B174944A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Times New Roman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Times New Roman" charset="0"/>
              </a:defRPr>
            </a:lvl1pPr>
          </a:lstStyle>
          <a:p>
            <a:pPr>
              <a:defRPr/>
            </a:pPr>
            <a:fld id="{762DB204-1E6F-4E0F-A9AD-982E4C708D3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440144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Times New Roman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Times New Roman" charset="0"/>
              </a:defRPr>
            </a:lvl1pPr>
          </a:lstStyle>
          <a:p>
            <a:pPr>
              <a:defRPr/>
            </a:pPr>
            <a:fld id="{D07F9D6D-86D1-411B-8F86-4E2453473400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Times New Roman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Times New Roman" charset="0"/>
              </a:defRPr>
            </a:lvl1pPr>
          </a:lstStyle>
          <a:p>
            <a:pPr>
              <a:defRPr/>
            </a:pPr>
            <a:fld id="{21F3E409-5065-4D2A-9FD8-0C1F9C7792E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19692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922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C1268DFD-0087-469A-A7B2-83A2B6EF6F45}" type="slidenum">
              <a:rPr lang="cs-CZ" sz="1200" smtClean="0"/>
              <a:pPr eaLnBrk="1" hangingPunct="1"/>
              <a:t>3</a:t>
            </a:fld>
            <a:endParaRPr lang="cs-CZ" sz="120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024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305FCE74-D762-49C1-823E-470C1673E1CC}" type="slidenum">
              <a:rPr lang="cs-CZ" sz="1200" smtClean="0"/>
              <a:pPr eaLnBrk="1" hangingPunct="1"/>
              <a:t>4</a:t>
            </a:fld>
            <a:endParaRPr lang="cs-CZ" sz="120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126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82F53BFB-2746-479A-B84B-C8FB5B5C3CC1}" type="slidenum">
              <a:rPr lang="cs-CZ" sz="1200" smtClean="0"/>
              <a:pPr eaLnBrk="1" hangingPunct="1"/>
              <a:t>5</a:t>
            </a:fld>
            <a:endParaRPr lang="cs-CZ" sz="120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229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9EA9D91C-2478-485D-80E5-BCAD5062A792}" type="slidenum">
              <a:rPr lang="cs-CZ" sz="1200" smtClean="0"/>
              <a:pPr eaLnBrk="1" hangingPunct="1"/>
              <a:t>6</a:t>
            </a:fld>
            <a:endParaRPr lang="cs-CZ" sz="120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27DCA6-BADF-404E-B8E1-5F8620E4A23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3669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30EE3B-99C6-4930-AF2B-544B32DBCAE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46796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971683-AFBB-4984-86F6-F62AA0DA6D2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27098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B71EBB-7754-4A12-9EC8-F3E39245F42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1217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C4E981-E37B-4762-80B8-C371EB94B5E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86975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45C791-34C4-4BDC-82FF-625486D0DCB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78829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B31019-8AE2-4EF3-A0D6-4D7516CEC95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83859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0875D4-C0C8-4FDF-85F9-3431B9F7135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42887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50F45C-AEEA-4917-AF2C-30BED6A9164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58322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BDF2B1-7C64-4906-AFE1-C836654BC34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87475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87A841-59B7-485B-9CC0-D5DA8A3C0CD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16177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Nadpis, text a klip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klipart 3"/>
          <p:cNvSpPr>
            <a:spLocks noGrp="1"/>
          </p:cNvSpPr>
          <p:nvPr>
            <p:ph type="clipArt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A5846F-2584-41F4-89EC-F5BAA456B3B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44713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BD7F93-4E60-4236-ABA8-2B70444B6A2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39523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Times New Roman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Times New Roman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Times New Roman" charset="0"/>
              </a:defRPr>
            </a:lvl1pPr>
          </a:lstStyle>
          <a:p>
            <a:pPr>
              <a:defRPr/>
            </a:pPr>
            <a:fld id="{018AEF8B-67A8-47B1-A8D1-06C794EA288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z="3200" b="1" smtClean="0"/>
              <a:t>VY_32_INOVACE_02A_Sčítání des. čísel 1A</a:t>
            </a: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611188" y="1484313"/>
            <a:ext cx="79930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/>
            <a:r>
              <a:rPr lang="cs-CZ">
                <a:latin typeface="Arial" charset="0"/>
                <a:cs typeface="Arial" charset="0"/>
              </a:rPr>
              <a:t>Základní škola a Mateřská škola Choustník, okres Tábor</a:t>
            </a:r>
            <a:endParaRPr lang="cs-CZ">
              <a:latin typeface="Calibri" pitchFamily="34" charset="0"/>
              <a:cs typeface="Arial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ctrTitle"/>
          </p:nvPr>
        </p:nvSpPr>
        <p:spPr>
          <a:xfrm>
            <a:off x="684213" y="1268413"/>
            <a:ext cx="7772400" cy="1470025"/>
          </a:xfrm>
        </p:spPr>
        <p:txBody>
          <a:bodyPr/>
          <a:lstStyle/>
          <a:p>
            <a:r>
              <a:rPr lang="cs-CZ" smtClean="0"/>
              <a:t>Sčítání desetinných čísel</a:t>
            </a:r>
            <a:br>
              <a:rPr lang="cs-CZ" smtClean="0"/>
            </a:br>
            <a:r>
              <a:rPr lang="cs-CZ" smtClean="0"/>
              <a:t>1 - A</a:t>
            </a:r>
          </a:p>
        </p:txBody>
      </p:sp>
      <p:sp>
        <p:nvSpPr>
          <p:cNvPr id="3075" name="Podnadpis 2"/>
          <p:cNvSpPr>
            <a:spLocks noGrp="1"/>
          </p:cNvSpPr>
          <p:nvPr>
            <p:ph type="subTitle" idx="1"/>
          </p:nvPr>
        </p:nvSpPr>
        <p:spPr>
          <a:xfrm>
            <a:off x="1476375" y="3141663"/>
            <a:ext cx="6400800" cy="1752600"/>
          </a:xfrm>
        </p:spPr>
        <p:txBody>
          <a:bodyPr/>
          <a:lstStyle/>
          <a:p>
            <a:r>
              <a:rPr lang="cs-CZ" smtClean="0"/>
              <a:t>Připrav si tabulky o 3 sloupcích </a:t>
            </a:r>
          </a:p>
          <a:p>
            <a:r>
              <a:rPr lang="cs-CZ" smtClean="0"/>
              <a:t>a 6 řádkách.</a:t>
            </a:r>
          </a:p>
          <a:p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27" name="Group 55"/>
          <p:cNvGraphicFramePr>
            <a:graphicFrameLocks noGrp="1"/>
          </p:cNvGraphicFramePr>
          <p:nvPr>
            <p:ph type="tbl" idx="4294967295"/>
          </p:nvPr>
        </p:nvGraphicFramePr>
        <p:xfrm>
          <a:off x="1042988" y="765175"/>
          <a:ext cx="7345362" cy="5521326"/>
        </p:xfrm>
        <a:graphic>
          <a:graphicData uri="http://schemas.openxmlformats.org/drawingml/2006/table">
            <a:tbl>
              <a:tblPr/>
              <a:tblGrid>
                <a:gridCol w="847725"/>
                <a:gridCol w="847725"/>
                <a:gridCol w="847725"/>
                <a:gridCol w="4802187"/>
              </a:tblGrid>
              <a:tr h="420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sčítanec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sčítanec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součet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7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0,5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0,9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0,5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0,6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576510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50" name="Group 54"/>
          <p:cNvGraphicFramePr>
            <a:graphicFrameLocks noGrp="1"/>
          </p:cNvGraphicFramePr>
          <p:nvPr>
            <p:ph type="tbl" idx="4294967295"/>
          </p:nvPr>
        </p:nvGraphicFramePr>
        <p:xfrm>
          <a:off x="1042988" y="765175"/>
          <a:ext cx="7345362" cy="5521326"/>
        </p:xfrm>
        <a:graphic>
          <a:graphicData uri="http://schemas.openxmlformats.org/drawingml/2006/table">
            <a:tbl>
              <a:tblPr/>
              <a:tblGrid>
                <a:gridCol w="847725"/>
                <a:gridCol w="847725"/>
                <a:gridCol w="847725"/>
                <a:gridCol w="2543175"/>
                <a:gridCol w="2259012"/>
              </a:tblGrid>
              <a:tr h="420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sčítanec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sčítanec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součet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62699"/>
                          </a:solidFill>
                          <a:effectLst/>
                          <a:latin typeface="Times New Roman" charset="0"/>
                        </a:rPr>
                        <a:t>0,4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6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0,5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62699"/>
                          </a:solidFill>
                          <a:effectLst/>
                          <a:latin typeface="Times New Roman" charset="0"/>
                        </a:rPr>
                        <a:t>0,7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62699"/>
                          </a:solidFill>
                          <a:effectLst/>
                          <a:latin typeface="Times New Roman" charset="0"/>
                        </a:rPr>
                        <a:t>1,0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0,9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62699"/>
                          </a:solidFill>
                          <a:effectLst/>
                          <a:latin typeface="Times New Roman" charset="0"/>
                        </a:rPr>
                        <a:t>1,3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0,5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62699"/>
                          </a:solidFill>
                          <a:effectLst/>
                          <a:latin typeface="Times New Roman" charset="0"/>
                        </a:rPr>
                        <a:t>0,6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0,6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62699"/>
                          </a:solidFill>
                          <a:effectLst/>
                          <a:latin typeface="Times New Roman" charset="0"/>
                        </a:rPr>
                        <a:t>1,0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57651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95" name="Group 75"/>
          <p:cNvGraphicFramePr>
            <a:graphicFrameLocks noGrp="1"/>
          </p:cNvGraphicFramePr>
          <p:nvPr>
            <p:ph type="tbl" idx="4294967295"/>
          </p:nvPr>
        </p:nvGraphicFramePr>
        <p:xfrm>
          <a:off x="1042988" y="765175"/>
          <a:ext cx="7345362" cy="5521325"/>
        </p:xfrm>
        <a:graphic>
          <a:graphicData uri="http://schemas.openxmlformats.org/drawingml/2006/table">
            <a:tbl>
              <a:tblPr/>
              <a:tblGrid>
                <a:gridCol w="847725"/>
                <a:gridCol w="847725"/>
                <a:gridCol w="847725"/>
                <a:gridCol w="847725"/>
                <a:gridCol w="847725"/>
                <a:gridCol w="847725"/>
                <a:gridCol w="2259012"/>
              </a:tblGrid>
              <a:tr h="420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sčítanec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sčítanec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součet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sčítanec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sčítanec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součet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62699"/>
                          </a:solidFill>
                          <a:effectLst/>
                          <a:latin typeface="Times New Roman" charset="0"/>
                        </a:rPr>
                        <a:t>0,4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2,03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1,9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7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0,5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62699"/>
                          </a:solidFill>
                          <a:effectLst/>
                          <a:latin typeface="Times New Roman" charset="0"/>
                        </a:rPr>
                        <a:t>0,7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5,46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2,3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62699"/>
                          </a:solidFill>
                          <a:effectLst/>
                          <a:latin typeface="Times New Roman" charset="0"/>
                        </a:rPr>
                        <a:t>1,0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9,14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4,5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0,9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62699"/>
                          </a:solidFill>
                          <a:effectLst/>
                          <a:latin typeface="Times New Roman" charset="0"/>
                        </a:rPr>
                        <a:t>1,3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8,76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6,8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0,5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62699"/>
                          </a:solidFill>
                          <a:effectLst/>
                          <a:latin typeface="Times New Roman" charset="0"/>
                        </a:rPr>
                        <a:t>0,6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6,28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3,4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0,6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62699"/>
                          </a:solidFill>
                          <a:effectLst/>
                          <a:latin typeface="Times New Roman" charset="0"/>
                        </a:rPr>
                        <a:t>1,0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7,2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6,99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576510">
                <a:tc gridSpan="6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217" name="Group 73"/>
          <p:cNvGraphicFramePr>
            <a:graphicFrameLocks noGrp="1"/>
          </p:cNvGraphicFramePr>
          <p:nvPr>
            <p:ph type="tbl" idx="4294967295"/>
          </p:nvPr>
        </p:nvGraphicFramePr>
        <p:xfrm>
          <a:off x="1042988" y="765175"/>
          <a:ext cx="7345362" cy="5521325"/>
        </p:xfrm>
        <a:graphic>
          <a:graphicData uri="http://schemas.openxmlformats.org/drawingml/2006/table">
            <a:tbl>
              <a:tblPr/>
              <a:tblGrid>
                <a:gridCol w="847725"/>
                <a:gridCol w="847725"/>
                <a:gridCol w="847725"/>
                <a:gridCol w="847725"/>
                <a:gridCol w="847725"/>
                <a:gridCol w="847725"/>
                <a:gridCol w="2259012"/>
              </a:tblGrid>
              <a:tr h="420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sčítanec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sčítanec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součet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sčítanec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sčítanec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součet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62699"/>
                          </a:solidFill>
                          <a:effectLst/>
                          <a:latin typeface="Times New Roman" charset="0"/>
                        </a:rPr>
                        <a:t>0,4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2,03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1,9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Times New Roman" charset="0"/>
                        </a:rPr>
                        <a:t>3,93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7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0,5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62699"/>
                          </a:solidFill>
                          <a:effectLst/>
                          <a:latin typeface="Times New Roman" charset="0"/>
                        </a:rPr>
                        <a:t>0,7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5,46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2,3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Times New Roman" charset="0"/>
                        </a:rPr>
                        <a:t>7,76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62699"/>
                          </a:solidFill>
                          <a:effectLst/>
                          <a:latin typeface="Times New Roman" charset="0"/>
                        </a:rPr>
                        <a:t>1,0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9,14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4,5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Times New Roman" charset="0"/>
                        </a:rPr>
                        <a:t>13,64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0,9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62699"/>
                          </a:solidFill>
                          <a:effectLst/>
                          <a:latin typeface="Times New Roman" charset="0"/>
                        </a:rPr>
                        <a:t>1,3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8,76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6,8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Times New Roman" charset="0"/>
                        </a:rPr>
                        <a:t>15,56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0,5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62699"/>
                          </a:solidFill>
                          <a:effectLst/>
                          <a:latin typeface="Times New Roman" charset="0"/>
                        </a:rPr>
                        <a:t>0,6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6,28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3,4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Times New Roman" charset="0"/>
                        </a:rPr>
                        <a:t>9,68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0,6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0,4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62699"/>
                          </a:solidFill>
                          <a:effectLst/>
                          <a:latin typeface="Times New Roman" charset="0"/>
                        </a:rPr>
                        <a:t>1,0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7,2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6,99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Times New Roman" charset="0"/>
                        </a:rPr>
                        <a:t>14,19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576510">
                <a:tc gridSpan="6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274</TotalTime>
  <Words>145</Words>
  <Application>Microsoft Office PowerPoint</Application>
  <PresentationFormat>Předvádění na obrazovce (4:3)</PresentationFormat>
  <Paragraphs>123</Paragraphs>
  <Slides>6</Slides>
  <Notes>4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10" baseType="lpstr">
      <vt:lpstr>Times New Roman</vt:lpstr>
      <vt:lpstr>Arial</vt:lpstr>
      <vt:lpstr>Calibri</vt:lpstr>
      <vt:lpstr>Default Design</vt:lpstr>
      <vt:lpstr>VY_32_INOVACE_02A_Sčítání des. čísel 1A</vt:lpstr>
      <vt:lpstr>Sčítání desetinných čísel 1 - A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7 Z Š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Alena HABISONOVÁ</dc:title>
  <dc:creator>pc9</dc:creator>
  <cp:lastModifiedBy>Habisonova</cp:lastModifiedBy>
  <cp:revision>84</cp:revision>
  <dcterms:created xsi:type="dcterms:W3CDTF">2003-11-19T14:30:33Z</dcterms:created>
  <dcterms:modified xsi:type="dcterms:W3CDTF">2012-03-13T08:56:21Z</dcterms:modified>
</cp:coreProperties>
</file>