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FD17F34-CB0B-4174-9C4D-E21415E07DAD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BA7DC0D-D562-4E8A-ABB7-FB5613991D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1940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EB9EB-AE09-4F3C-BE52-A134E810181A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BAD033-40E9-4D6F-8C57-F3A33B87A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0494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391154F-BBD2-4EA9-A067-6A1663A18DD0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57A4A2-CE58-4176-A4FB-349BEFFA7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754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96BECA-7F8F-403F-BFCA-B1D41FFD9DF3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BEC99B-BA7D-46BB-9A5C-78D776F5E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013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FDCE1-B6A2-46E4-9841-9A98DF5880FC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C3119-FCE4-472D-8AF8-41EFD6EEF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44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1DA6A-F363-4DE7-A7EA-A229E1483254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BD98C-A3FA-4219-8B45-835C78A6C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860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F1520E1-1A04-47B3-9E43-B617031B2129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7A52007-FEAA-4DED-9E14-B293BC4433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48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DBF98-85B6-40E0-AC26-783033025CBC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AA8DE-E934-4989-8248-2B056E545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315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888DF79-DD0E-4B42-A026-0CB2D3EE6458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4EA8B67-8F8C-44DC-8BCA-49C89B740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61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1BA91E6-9657-4A86-A101-79B0EFFAED87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CAEDB32-0243-4DF4-A001-92ED439B7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392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5BD63-D12E-4952-8E25-0B2E6F10186E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F4D78-9AB7-49D6-840F-8924DCA04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338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9FD75-83EB-4475-9FB8-A67FEE021959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1485D-3C75-496E-9C78-9718A4504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104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FEA6A4-03AB-40A4-A424-B88A7F842C84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2C2870-AC2A-4319-A45C-8861B9E48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12" r:id="rId4"/>
    <p:sldLayoutId id="2147483713" r:id="rId5"/>
    <p:sldLayoutId id="2147483720" r:id="rId6"/>
    <p:sldLayoutId id="2147483714" r:id="rId7"/>
    <p:sldLayoutId id="2147483721" r:id="rId8"/>
    <p:sldLayoutId id="2147483722" r:id="rId9"/>
    <p:sldLayoutId id="2147483715" r:id="rId10"/>
    <p:sldLayoutId id="21474837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88" y="204788"/>
            <a:ext cx="8718550" cy="357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938" y="566738"/>
            <a:ext cx="1427162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2133600"/>
            <a:ext cx="8718550" cy="8669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8" name="Obdélník 10"/>
          <p:cNvSpPr>
            <a:spLocks noChangeArrowheads="1"/>
          </p:cNvSpPr>
          <p:nvPr/>
        </p:nvSpPr>
        <p:spPr bwMode="auto">
          <a:xfrm>
            <a:off x="869950" y="2552700"/>
            <a:ext cx="45418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 b="1"/>
              <a:t>AUTOR</a:t>
            </a:r>
            <a:r>
              <a:rPr lang="cs-CZ" altLang="cs-CZ" sz="2400"/>
              <a:t>: Mgr. Alena Bartoňková</a:t>
            </a:r>
          </a:p>
        </p:txBody>
      </p:sp>
      <p:sp>
        <p:nvSpPr>
          <p:cNvPr id="8199" name="Obdélník 11"/>
          <p:cNvSpPr>
            <a:spLocks noChangeArrowheads="1"/>
          </p:cNvSpPr>
          <p:nvPr/>
        </p:nvSpPr>
        <p:spPr bwMode="auto">
          <a:xfrm>
            <a:off x="844550" y="3038475"/>
            <a:ext cx="74755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 b="1"/>
              <a:t>NÁZEV</a:t>
            </a:r>
            <a:r>
              <a:rPr lang="cs-CZ" altLang="cs-CZ" sz="2400"/>
              <a:t>: VY_32_INOVACE_18_15_A6_Bartonkova</a:t>
            </a:r>
          </a:p>
        </p:txBody>
      </p:sp>
      <p:sp>
        <p:nvSpPr>
          <p:cNvPr id="8200" name="Obdélník 12"/>
          <p:cNvSpPr>
            <a:spLocks noChangeArrowheads="1"/>
          </p:cNvSpPr>
          <p:nvPr/>
        </p:nvSpPr>
        <p:spPr bwMode="auto">
          <a:xfrm>
            <a:off x="868363" y="3562350"/>
            <a:ext cx="60563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 b="1"/>
              <a:t>TÉMA</a:t>
            </a:r>
            <a:r>
              <a:rPr lang="cs-CZ" altLang="cs-CZ" sz="2400"/>
              <a:t>: Opakování – přítomný čas prostý</a:t>
            </a:r>
          </a:p>
        </p:txBody>
      </p:sp>
      <p:sp>
        <p:nvSpPr>
          <p:cNvPr id="8201" name="Obdélník 13"/>
          <p:cNvSpPr>
            <a:spLocks noChangeArrowheads="1"/>
          </p:cNvSpPr>
          <p:nvPr/>
        </p:nvSpPr>
        <p:spPr bwMode="auto">
          <a:xfrm>
            <a:off x="844550" y="4071938"/>
            <a:ext cx="62658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 b="1"/>
              <a:t>OBSAH</a:t>
            </a:r>
            <a:r>
              <a:rPr lang="cs-CZ" altLang="cs-CZ" sz="2400"/>
              <a:t>: Opakování – přítomný čas prostý</a:t>
            </a:r>
          </a:p>
        </p:txBody>
      </p:sp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844550" y="4603750"/>
            <a:ext cx="53927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pitchFamily="34" charset="0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atin typeface="+mj-lt"/>
              </a:rPr>
              <a:t>ČÍSLO PROJEKTU</a:t>
            </a:r>
            <a:r>
              <a:rPr lang="cs-CZ" sz="2400" dirty="0" smtClean="0">
                <a:latin typeface="+mj-lt"/>
              </a:rPr>
              <a:t>: CZ.1.07/1.4.00/21.2364</a:t>
            </a:r>
          </a:p>
        </p:txBody>
      </p:sp>
      <p:pic>
        <p:nvPicPr>
          <p:cNvPr id="12" name="Obrázek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55825" y="5322888"/>
            <a:ext cx="4529138" cy="984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algn="just" eaLnBrk="1" hangingPunct="1"/>
            <a:r>
              <a:rPr lang="cs-CZ" altLang="cs-CZ" sz="1600" smtClean="0"/>
              <a:t>Hodina slouží k opakování přítomného času prostého. Součástí hodiny je krátký text, který u žáků rozvíjí čtenářskou gramotnost. Na text navazují snímky č. 4 a č. 5, které obsahují úkoly k uvedenému textu. Další snímky jsou zaměřeny na opakování přítomného času prostého. Na závěr hodiny je vloženo cvičení, v němž žáci vymýšlí slovesa z poskytnutých písmen. Žáci, kteří složí z písmen co nejvíce sloves, budou na konci hodiny ohodnoceni známkou. Z hodiny je také možno využít pouze text a snímky, které s ním souvisí. Další prací s textem může být vyhledávání sloves v přítomném čase a žáci mohou vymýšlet na vyhledaná slovesa i jiné věty. Výstupem této hodiny by mělo být, že žáci umí a aktivně užívají přítomný čas prostý a jsou schopni rozlišit rozdíl mezi 3. os. č. j. a ostatními osobami.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zivatel14\AppData\Local\Microsoft\Windows\Temporary Internet Files\Content.IE5\0NSLUXXA\MC90044036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852738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9524" y="404664"/>
            <a:ext cx="8284953" cy="175432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Read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your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text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about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Lucy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Where does Lucy live?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How old is she?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What is her mother's name?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What is her brother's name?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Who is Lucy's best friend?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What does Lucy do on Monday?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How do they go to a farm?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What instrument does Lucy play?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I English and Maths Lucy's favourite subjects?</a:t>
            </a:r>
          </a:p>
          <a:p>
            <a:pPr marL="457200" indent="-457200" eaLnBrk="1" hangingPunct="1">
              <a:buFont typeface="Century Schoolbook" pitchFamily="18" charset="0"/>
              <a:buAutoNum type="arabicPeriod"/>
            </a:pPr>
            <a:r>
              <a:rPr lang="cs-CZ" altLang="cs-CZ" smtClean="0"/>
              <a:t>Is her father is a doctor.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404664"/>
            <a:ext cx="793037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Answer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the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questions</a:t>
            </a:r>
            <a:endParaRPr lang="cs-CZ" sz="5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Lucy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quite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FF0000"/>
                </a:solidFill>
              </a:rPr>
              <a:t>Lucy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quite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tall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wants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doctor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Tom's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team </a:t>
            </a:r>
            <a:r>
              <a:rPr lang="cs-CZ" dirty="0" err="1" smtClean="0"/>
              <a:t>is</a:t>
            </a:r>
            <a:r>
              <a:rPr lang="cs-CZ" dirty="0" smtClean="0"/>
              <a:t> Real Madrid.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Tom's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favourite</a:t>
            </a:r>
            <a:r>
              <a:rPr lang="cs-CZ" dirty="0" smtClean="0">
                <a:solidFill>
                  <a:srgbClr val="FF0000"/>
                </a:solidFill>
              </a:rPr>
              <a:t> team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FC Barcelona.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Lucy </a:t>
            </a:r>
            <a:r>
              <a:rPr lang="cs-CZ" dirty="0" err="1" smtClean="0"/>
              <a:t>doesn't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FF0000"/>
                </a:solidFill>
              </a:rPr>
              <a:t>Lucy </a:t>
            </a:r>
            <a:r>
              <a:rPr lang="cs-CZ" dirty="0" err="1" smtClean="0">
                <a:solidFill>
                  <a:srgbClr val="FF0000"/>
                </a:solidFill>
              </a:rPr>
              <a:t>likes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reading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books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Lucy's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Sue</a:t>
            </a:r>
            <a:r>
              <a:rPr lang="cs-CZ" dirty="0" smtClean="0"/>
              <a:t>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Lucy's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friend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Kate.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Lucy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and </a:t>
            </a:r>
            <a:r>
              <a:rPr lang="cs-CZ" dirty="0" err="1" smtClean="0"/>
              <a:t>floorball</a:t>
            </a:r>
            <a:r>
              <a:rPr lang="cs-CZ" dirty="0" smtClean="0"/>
              <a:t>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FF0000"/>
                </a:solidFill>
              </a:rPr>
              <a:t>Lucy </a:t>
            </a:r>
            <a:r>
              <a:rPr lang="cs-CZ" dirty="0" err="1" smtClean="0">
                <a:solidFill>
                  <a:srgbClr val="FF0000"/>
                </a:solidFill>
              </a:rPr>
              <a:t>plays</a:t>
            </a:r>
            <a:r>
              <a:rPr lang="cs-CZ" dirty="0" smtClean="0">
                <a:solidFill>
                  <a:srgbClr val="FF0000"/>
                </a:solidFill>
              </a:rPr>
              <a:t> squash.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404664"/>
            <a:ext cx="802014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Correct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the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sentences</a:t>
            </a:r>
            <a:endParaRPr lang="cs-CZ" sz="5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8892480" cy="144655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Make </a:t>
            </a:r>
            <a:r>
              <a:rPr lang="cs-CZ" sz="4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pairs</a:t>
            </a:r>
            <a:r>
              <a:rPr lang="cs-CZ" sz="4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. </a:t>
            </a:r>
            <a:r>
              <a:rPr lang="cs-CZ" sz="4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Write</a:t>
            </a:r>
            <a:r>
              <a:rPr lang="cs-CZ" sz="4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4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them</a:t>
            </a:r>
            <a:r>
              <a:rPr lang="cs-CZ" sz="4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to </a:t>
            </a:r>
            <a:r>
              <a:rPr lang="cs-CZ" sz="4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your</a:t>
            </a:r>
            <a:r>
              <a:rPr lang="cs-CZ" sz="4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4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exercise</a:t>
            </a:r>
            <a:r>
              <a:rPr lang="cs-CZ" sz="4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4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book</a:t>
            </a:r>
            <a:endParaRPr lang="cs-CZ" sz="4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  <p:sp>
        <p:nvSpPr>
          <p:cNvPr id="13315" name="Zástupný symbol pro obsah 1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listen to</a:t>
            </a:r>
          </a:p>
          <a:p>
            <a:pPr eaLnBrk="1" hangingPunct="1"/>
            <a:r>
              <a:rPr lang="cs-CZ" altLang="cs-CZ" smtClean="0"/>
              <a:t>play</a:t>
            </a:r>
          </a:p>
          <a:p>
            <a:pPr eaLnBrk="1" hangingPunct="1"/>
            <a:r>
              <a:rPr lang="cs-CZ" altLang="cs-CZ" smtClean="0"/>
              <a:t>make</a:t>
            </a:r>
          </a:p>
          <a:p>
            <a:pPr eaLnBrk="1" hangingPunct="1"/>
            <a:r>
              <a:rPr lang="cs-CZ" altLang="cs-CZ" smtClean="0"/>
              <a:t>sing</a:t>
            </a:r>
          </a:p>
          <a:p>
            <a:pPr eaLnBrk="1" hangingPunct="1"/>
            <a:r>
              <a:rPr lang="cs-CZ" altLang="cs-CZ" smtClean="0"/>
              <a:t>drive</a:t>
            </a:r>
          </a:p>
          <a:p>
            <a:pPr eaLnBrk="1" hangingPunct="1"/>
            <a:r>
              <a:rPr lang="cs-CZ" altLang="cs-CZ" smtClean="0"/>
              <a:t>swim</a:t>
            </a:r>
          </a:p>
          <a:p>
            <a:pPr eaLnBrk="1" hangingPunct="1"/>
            <a:r>
              <a:rPr lang="cs-CZ" altLang="cs-CZ" smtClean="0"/>
              <a:t>look at</a:t>
            </a:r>
          </a:p>
          <a:p>
            <a:pPr eaLnBrk="1" hangingPunct="1"/>
            <a:r>
              <a:rPr lang="cs-CZ" altLang="cs-CZ" smtClean="0"/>
              <a:t>ride</a:t>
            </a:r>
          </a:p>
          <a:p>
            <a:pPr eaLnBrk="1" hangingPunct="1"/>
            <a:r>
              <a:rPr lang="cs-CZ" altLang="cs-CZ" smtClean="0"/>
              <a:t>read</a:t>
            </a:r>
          </a:p>
          <a:p>
            <a:pPr eaLnBrk="1" hangingPunct="1"/>
            <a:r>
              <a:rPr lang="cs-CZ" altLang="cs-CZ" smtClean="0"/>
              <a:t>wear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sp>
        <p:nvSpPr>
          <p:cNvPr id="13316" name="Zástupný symbol pro obsah 14"/>
          <p:cNvSpPr>
            <a:spLocks noGrp="1"/>
          </p:cNvSpPr>
          <p:nvPr>
            <p:ph sz="quarter" idx="2"/>
          </p:nvPr>
        </p:nvSpPr>
        <p:spPr>
          <a:xfrm>
            <a:off x="3419475" y="1557338"/>
            <a:ext cx="3657600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jeans</a:t>
            </a:r>
          </a:p>
          <a:p>
            <a:pPr eaLnBrk="1" hangingPunct="1"/>
            <a:r>
              <a:rPr lang="cs-CZ" altLang="cs-CZ" smtClean="0"/>
              <a:t>a car</a:t>
            </a:r>
          </a:p>
          <a:p>
            <a:pPr eaLnBrk="1" hangingPunct="1"/>
            <a:r>
              <a:rPr lang="cs-CZ" altLang="cs-CZ" smtClean="0"/>
              <a:t>a song</a:t>
            </a:r>
          </a:p>
          <a:p>
            <a:pPr eaLnBrk="1" hangingPunct="1"/>
            <a:r>
              <a:rPr lang="cs-CZ" altLang="cs-CZ" smtClean="0"/>
              <a:t>a book</a:t>
            </a:r>
          </a:p>
          <a:p>
            <a:pPr eaLnBrk="1" hangingPunct="1"/>
            <a:r>
              <a:rPr lang="cs-CZ" altLang="cs-CZ" smtClean="0"/>
              <a:t>a picture</a:t>
            </a:r>
          </a:p>
          <a:p>
            <a:pPr eaLnBrk="1" hangingPunct="1"/>
            <a:r>
              <a:rPr lang="cs-CZ" altLang="cs-CZ" smtClean="0"/>
              <a:t>models car</a:t>
            </a:r>
          </a:p>
          <a:p>
            <a:pPr eaLnBrk="1" hangingPunct="1"/>
            <a:r>
              <a:rPr lang="cs-CZ" altLang="cs-CZ" smtClean="0"/>
              <a:t>new CDs</a:t>
            </a:r>
          </a:p>
          <a:p>
            <a:pPr eaLnBrk="1" hangingPunct="1"/>
            <a:r>
              <a:rPr lang="cs-CZ" altLang="cs-CZ" smtClean="0"/>
              <a:t>at the swimming pool</a:t>
            </a:r>
          </a:p>
          <a:p>
            <a:pPr eaLnBrk="1" hangingPunct="1"/>
            <a:r>
              <a:rPr lang="cs-CZ" altLang="cs-CZ" smtClean="0"/>
              <a:t>tennis</a:t>
            </a:r>
          </a:p>
          <a:p>
            <a:pPr eaLnBrk="1" hangingPunct="1"/>
            <a:r>
              <a:rPr lang="cs-CZ" altLang="cs-CZ" smtClean="0"/>
              <a:t>a bike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__________ Jane study </a:t>
            </a:r>
            <a:r>
              <a:rPr lang="cs-CZ" dirty="0" err="1" smtClean="0"/>
              <a:t>at</a:t>
            </a:r>
            <a:r>
              <a:rPr lang="cs-CZ" dirty="0" smtClean="0"/>
              <a:t> university?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When</a:t>
            </a:r>
            <a:r>
              <a:rPr lang="cs-CZ" dirty="0" smtClean="0"/>
              <a:t>__________ </a:t>
            </a:r>
            <a:r>
              <a:rPr lang="cs-CZ" dirty="0" err="1" smtClean="0"/>
              <a:t>you</a:t>
            </a:r>
            <a:r>
              <a:rPr lang="cs-CZ" dirty="0" smtClean="0"/>
              <a:t> start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What</a:t>
            </a:r>
            <a:r>
              <a:rPr lang="cs-CZ" dirty="0" smtClean="0"/>
              <a:t> ___________ Tom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____________ </a:t>
            </a:r>
            <a:r>
              <a:rPr lang="cs-CZ" dirty="0" err="1" smtClean="0"/>
              <a:t>they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____________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a test?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What</a:t>
            </a:r>
            <a:r>
              <a:rPr lang="cs-CZ" dirty="0" smtClean="0"/>
              <a:t>__________ John do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______________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Where</a:t>
            </a:r>
            <a:r>
              <a:rPr lang="cs-CZ" dirty="0" smtClean="0"/>
              <a:t> __________ Kate go?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___________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?</a:t>
            </a:r>
          </a:p>
          <a:p>
            <a:pPr marL="0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25434" y="404664"/>
            <a:ext cx="769313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Complete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>
                <a:ln/>
                <a:latin typeface="+mn-lt"/>
                <a:cs typeface="+mn-cs"/>
              </a:rPr>
              <a:t>do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or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latin typeface="+mn-lt"/>
                <a:cs typeface="+mn-cs"/>
              </a:rPr>
              <a:t>does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1916113"/>
            <a:ext cx="19446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Does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92275" y="2492375"/>
            <a:ext cx="1511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800225" y="2852738"/>
            <a:ext cx="1403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does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71550" y="3314700"/>
            <a:ext cx="14398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116013" y="3776663"/>
            <a:ext cx="11525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727200" y="4222750"/>
            <a:ext cx="14398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does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116013" y="4673600"/>
            <a:ext cx="1295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979613" y="5116513"/>
            <a:ext cx="13684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Does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027113" y="5578475"/>
            <a:ext cx="12239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Do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6688" cy="4873625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Danny _____________ (play/</a:t>
            </a:r>
            <a:r>
              <a:rPr lang="cs-CZ" dirty="0" err="1" smtClean="0"/>
              <a:t>plays</a:t>
            </a:r>
            <a:r>
              <a:rPr lang="cs-CZ" dirty="0" smtClean="0"/>
              <a:t>)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We</a:t>
            </a:r>
            <a:r>
              <a:rPr lang="cs-CZ" dirty="0" smtClean="0"/>
              <a:t> _____________ (</a:t>
            </a:r>
            <a:r>
              <a:rPr lang="cs-CZ" dirty="0" err="1" smtClean="0"/>
              <a:t>like</a:t>
            </a:r>
            <a:r>
              <a:rPr lang="cs-CZ" dirty="0" smtClean="0"/>
              <a:t>/</a:t>
            </a:r>
            <a:r>
              <a:rPr lang="cs-CZ" dirty="0" err="1" smtClean="0"/>
              <a:t>likes</a:t>
            </a:r>
            <a:r>
              <a:rPr lang="cs-CZ" dirty="0" smtClean="0"/>
              <a:t>) </a:t>
            </a:r>
            <a:r>
              <a:rPr lang="cs-CZ" dirty="0" err="1" smtClean="0"/>
              <a:t>English</a:t>
            </a:r>
            <a:r>
              <a:rPr lang="cs-CZ" dirty="0" smtClean="0"/>
              <a:t> very much.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She</a:t>
            </a:r>
            <a:r>
              <a:rPr lang="cs-CZ" dirty="0" smtClean="0"/>
              <a:t> _____________ (go/</a:t>
            </a:r>
            <a:r>
              <a:rPr lang="cs-CZ" dirty="0" err="1" smtClean="0"/>
              <a:t>goes</a:t>
            </a:r>
            <a:r>
              <a:rPr lang="cs-CZ" dirty="0" smtClean="0"/>
              <a:t>) to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7.30.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I_______________(</a:t>
            </a:r>
            <a:r>
              <a:rPr lang="cs-CZ" dirty="0" err="1" smtClean="0"/>
              <a:t>write</a:t>
            </a:r>
            <a:r>
              <a:rPr lang="cs-CZ" dirty="0" smtClean="0"/>
              <a:t>/</a:t>
            </a:r>
            <a:r>
              <a:rPr lang="cs-CZ" dirty="0" err="1" smtClean="0"/>
              <a:t>writes</a:t>
            </a:r>
            <a:r>
              <a:rPr lang="cs-CZ" dirty="0" smtClean="0"/>
              <a:t>)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They</a:t>
            </a:r>
            <a:r>
              <a:rPr lang="cs-CZ" dirty="0" smtClean="0"/>
              <a:t> ___________ (</a:t>
            </a:r>
            <a:r>
              <a:rPr lang="cs-CZ" dirty="0" err="1" smtClean="0"/>
              <a:t>dance</a:t>
            </a:r>
            <a:r>
              <a:rPr lang="cs-CZ" dirty="0" smtClean="0"/>
              <a:t>/</a:t>
            </a:r>
            <a:r>
              <a:rPr lang="cs-CZ" dirty="0" err="1" smtClean="0"/>
              <a:t>dances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disco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You</a:t>
            </a:r>
            <a:r>
              <a:rPr lang="cs-CZ" dirty="0" smtClean="0"/>
              <a:t> ____________(</a:t>
            </a:r>
            <a:r>
              <a:rPr lang="cs-CZ" dirty="0" err="1" smtClean="0"/>
              <a:t>watch</a:t>
            </a:r>
            <a:r>
              <a:rPr lang="cs-CZ" dirty="0" smtClean="0"/>
              <a:t>/</a:t>
            </a:r>
            <a:r>
              <a:rPr lang="cs-CZ" dirty="0" err="1" smtClean="0"/>
              <a:t>watches</a:t>
            </a:r>
            <a:r>
              <a:rPr lang="cs-CZ" dirty="0" smtClean="0"/>
              <a:t>) TV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!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__________(drive/</a:t>
            </a:r>
            <a:r>
              <a:rPr lang="cs-CZ" dirty="0" err="1" smtClean="0"/>
              <a:t>drives</a:t>
            </a:r>
            <a:r>
              <a:rPr lang="cs-CZ" dirty="0" smtClean="0"/>
              <a:t>) a car </a:t>
            </a:r>
            <a:r>
              <a:rPr lang="cs-CZ" dirty="0" err="1" smtClean="0"/>
              <a:t>dangerously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They</a:t>
            </a:r>
            <a:r>
              <a:rPr lang="cs-CZ" dirty="0" smtClean="0"/>
              <a:t> _____________(</a:t>
            </a:r>
            <a:r>
              <a:rPr lang="cs-CZ" dirty="0" err="1" smtClean="0"/>
              <a:t>speak</a:t>
            </a:r>
            <a:r>
              <a:rPr lang="cs-CZ" dirty="0" smtClean="0"/>
              <a:t>/</a:t>
            </a:r>
            <a:r>
              <a:rPr lang="cs-CZ" dirty="0" err="1" smtClean="0"/>
              <a:t>speaks</a:t>
            </a:r>
            <a:r>
              <a:rPr lang="cs-CZ" dirty="0" smtClean="0"/>
              <a:t>)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Judy_____________(</a:t>
            </a:r>
            <a:r>
              <a:rPr lang="cs-CZ" dirty="0" err="1" smtClean="0"/>
              <a:t>walk</a:t>
            </a:r>
            <a:r>
              <a:rPr lang="cs-CZ" dirty="0" smtClean="0"/>
              <a:t>/</a:t>
            </a:r>
            <a:r>
              <a:rPr lang="cs-CZ" dirty="0" err="1" smtClean="0"/>
              <a:t>walks</a:t>
            </a:r>
            <a:r>
              <a:rPr lang="cs-CZ" dirty="0" smtClean="0"/>
              <a:t>) </a:t>
            </a:r>
            <a:r>
              <a:rPr lang="cs-CZ" dirty="0" err="1" smtClean="0"/>
              <a:t>with</a:t>
            </a:r>
            <a:r>
              <a:rPr lang="cs-CZ" dirty="0" smtClean="0"/>
              <a:t> her dog.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404664"/>
            <a:ext cx="764824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Choose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correct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word</a:t>
            </a:r>
            <a:endParaRPr lang="cs-CZ" sz="5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35150" y="1587500"/>
            <a:ext cx="1657350" cy="37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plays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250" y="2133600"/>
            <a:ext cx="12239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like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512888" y="2636838"/>
            <a:ext cx="1330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goes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95400" y="3141663"/>
            <a:ext cx="10810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write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512888" y="3644900"/>
            <a:ext cx="15843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dance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39863" y="4149725"/>
            <a:ext cx="17287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watch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24075" y="4724400"/>
            <a:ext cx="14398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drives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681163" y="5246688"/>
            <a:ext cx="14398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speak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535113" y="5732463"/>
            <a:ext cx="14398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>
                <a:solidFill>
                  <a:srgbClr val="C00000"/>
                </a:solidFill>
              </a:rPr>
              <a:t>walks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altLang="cs-CZ" smtClean="0"/>
              <a:t>John don't like drawing.</a:t>
            </a:r>
          </a:p>
          <a:p>
            <a:pPr lvl="1" eaLnBrk="1" hangingPunct="1"/>
            <a:r>
              <a:rPr lang="cs-CZ" altLang="cs-CZ" smtClean="0">
                <a:solidFill>
                  <a:srgbClr val="FF0000"/>
                </a:solidFill>
              </a:rPr>
              <a:t>John doesn't like drawing.</a:t>
            </a:r>
          </a:p>
          <a:p>
            <a:pPr eaLnBrk="1" hangingPunct="1"/>
            <a:r>
              <a:rPr lang="cs-CZ" altLang="cs-CZ" smtClean="0"/>
              <a:t>I doesn't play tennis.</a:t>
            </a:r>
          </a:p>
          <a:p>
            <a:pPr lvl="1" eaLnBrk="1" hangingPunct="1"/>
            <a:r>
              <a:rPr lang="cs-CZ" altLang="cs-CZ" smtClean="0">
                <a:solidFill>
                  <a:srgbClr val="FF0000"/>
                </a:solidFill>
              </a:rPr>
              <a:t>I don't play tennis.</a:t>
            </a:r>
          </a:p>
          <a:p>
            <a:pPr eaLnBrk="1" hangingPunct="1"/>
            <a:r>
              <a:rPr lang="cs-CZ" altLang="cs-CZ" smtClean="0"/>
              <a:t>We doesn't go to school at 6.</a:t>
            </a:r>
          </a:p>
          <a:p>
            <a:pPr lvl="1" eaLnBrk="1" hangingPunct="1"/>
            <a:r>
              <a:rPr lang="cs-CZ" altLang="cs-CZ" smtClean="0">
                <a:solidFill>
                  <a:srgbClr val="FF0000"/>
                </a:solidFill>
              </a:rPr>
              <a:t>We don't go to school at 6.</a:t>
            </a:r>
          </a:p>
          <a:p>
            <a:pPr eaLnBrk="1" hangingPunct="1"/>
            <a:r>
              <a:rPr lang="cs-CZ" altLang="cs-CZ" smtClean="0"/>
              <a:t>Lucy don't speak Russian.</a:t>
            </a:r>
          </a:p>
          <a:p>
            <a:pPr lvl="1" eaLnBrk="1" hangingPunct="1"/>
            <a:r>
              <a:rPr lang="cs-CZ" altLang="cs-CZ" smtClean="0">
                <a:solidFill>
                  <a:srgbClr val="FF0000"/>
                </a:solidFill>
              </a:rPr>
              <a:t>Lucy doesn't speak Russian.</a:t>
            </a:r>
          </a:p>
          <a:p>
            <a:pPr eaLnBrk="1" hangingPunct="1"/>
            <a:r>
              <a:rPr lang="cs-CZ" altLang="cs-CZ" smtClean="0"/>
              <a:t>Tom don't want to be a driver.</a:t>
            </a:r>
          </a:p>
          <a:p>
            <a:pPr lvl="1" eaLnBrk="1" hangingPunct="1"/>
            <a:r>
              <a:rPr lang="cs-CZ" altLang="cs-CZ" smtClean="0">
                <a:solidFill>
                  <a:srgbClr val="FF0000"/>
                </a:solidFill>
              </a:rPr>
              <a:t>Tom doesn't want to be a driver.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9173" y="332656"/>
            <a:ext cx="754565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Correct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the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senteces</a:t>
            </a:r>
            <a:endParaRPr lang="cs-CZ" sz="5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" y="0"/>
            <a:ext cx="9144000" cy="175432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Make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some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verbs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from</a:t>
            </a: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 these </a:t>
            </a:r>
            <a:r>
              <a:rPr lang="cs-CZ" sz="5400" b="1" dirty="0" err="1">
                <a:ln/>
                <a:solidFill>
                  <a:schemeClr val="accent3"/>
                </a:solidFill>
                <a:latin typeface="+mn-lt"/>
                <a:cs typeface="+mn-cs"/>
              </a:rPr>
              <a:t>letters</a:t>
            </a:r>
            <a:endParaRPr lang="cs-CZ" sz="5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92019" y="2399089"/>
            <a:ext cx="86433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W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513940" y="4935442"/>
            <a:ext cx="71045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107707" y="3475243"/>
            <a:ext cx="74892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18906" y="4431676"/>
            <a:ext cx="68480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41033" y="3400615"/>
            <a:ext cx="71045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367919" y="2382812"/>
            <a:ext cx="68480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L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499716" y="5618857"/>
            <a:ext cx="64633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045263" y="3842274"/>
            <a:ext cx="78739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H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736866" y="5157192"/>
            <a:ext cx="49244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I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115616" y="2399089"/>
            <a:ext cx="78739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N</a:t>
            </a:r>
          </a:p>
        </p:txBody>
      </p:sp>
      <p:pic>
        <p:nvPicPr>
          <p:cNvPr id="17421" name="Picture 2" descr="C:\Users\uzivatel14\AppData\Local\Microsoft\Windows\Temporary Internet Files\Content.IE5\4WV92464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325" y="1263650"/>
            <a:ext cx="1854200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1056" y="13201"/>
            <a:ext cx="42481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Pracovní text k hodině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0105" y="393668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dirty="0"/>
          </a:p>
          <a:p>
            <a:pPr algn="just"/>
            <a:r>
              <a:rPr lang="cs-CZ" b="1" dirty="0" err="1"/>
              <a:t>Read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text </a:t>
            </a:r>
            <a:r>
              <a:rPr lang="cs-CZ" b="1" dirty="0" err="1"/>
              <a:t>about</a:t>
            </a:r>
            <a:r>
              <a:rPr lang="cs-CZ" b="1" dirty="0"/>
              <a:t> Lucy</a:t>
            </a:r>
            <a:endParaRPr lang="cs-CZ" dirty="0"/>
          </a:p>
          <a:p>
            <a:pPr algn="just"/>
            <a:r>
              <a:rPr lang="cs-CZ" dirty="0"/>
              <a:t> </a:t>
            </a:r>
          </a:p>
          <a:p>
            <a:pPr algn="just"/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Lucy.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13.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lives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her </a:t>
            </a:r>
            <a:r>
              <a:rPr lang="cs-CZ" dirty="0" err="1"/>
              <a:t>family</a:t>
            </a:r>
            <a:r>
              <a:rPr lang="cs-CZ" dirty="0"/>
              <a:t> in a nice </a:t>
            </a:r>
            <a:r>
              <a:rPr lang="cs-CZ" dirty="0" err="1"/>
              <a:t>family</a:t>
            </a:r>
            <a:r>
              <a:rPr lang="cs-CZ" dirty="0"/>
              <a:t> house. Her </a:t>
            </a:r>
            <a:r>
              <a:rPr lang="cs-CZ" dirty="0" err="1"/>
              <a:t>mother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Jane.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dirty="0" err="1"/>
              <a:t>teacher</a:t>
            </a:r>
            <a:r>
              <a:rPr lang="cs-CZ" dirty="0"/>
              <a:t>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teaches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 and Czech. Her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George. He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engineer</a:t>
            </a:r>
            <a:r>
              <a:rPr lang="cs-CZ" dirty="0"/>
              <a:t>. Lucy has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brother</a:t>
            </a:r>
            <a:r>
              <a:rPr lang="cs-CZ" dirty="0"/>
              <a:t>. His </a:t>
            </a:r>
            <a:r>
              <a:rPr lang="cs-CZ" dirty="0" err="1"/>
              <a:t>name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Tom. Tom </a:t>
            </a:r>
            <a:r>
              <a:rPr lang="cs-CZ" dirty="0" err="1"/>
              <a:t>likes</a:t>
            </a:r>
            <a:r>
              <a:rPr lang="cs-CZ" dirty="0"/>
              <a:t> </a:t>
            </a:r>
            <a:r>
              <a:rPr lang="cs-CZ" dirty="0" err="1"/>
              <a:t>playing</a:t>
            </a:r>
            <a:r>
              <a:rPr lang="cs-CZ" dirty="0"/>
              <a:t> </a:t>
            </a:r>
            <a:r>
              <a:rPr lang="cs-CZ" dirty="0" err="1"/>
              <a:t>football</a:t>
            </a:r>
            <a:r>
              <a:rPr lang="cs-CZ" dirty="0"/>
              <a:t>. His </a:t>
            </a:r>
            <a:r>
              <a:rPr lang="cs-CZ" dirty="0" err="1"/>
              <a:t>favourite</a:t>
            </a:r>
            <a:r>
              <a:rPr lang="cs-CZ" dirty="0"/>
              <a:t> team </a:t>
            </a:r>
            <a:r>
              <a:rPr lang="cs-CZ" dirty="0" err="1"/>
              <a:t>is</a:t>
            </a:r>
            <a:r>
              <a:rPr lang="cs-CZ" dirty="0"/>
              <a:t> FC Barcelona. He </a:t>
            </a:r>
            <a:r>
              <a:rPr lang="cs-CZ" dirty="0" err="1"/>
              <a:t>plays</a:t>
            </a:r>
            <a:r>
              <a:rPr lang="cs-CZ" dirty="0"/>
              <a:t> </a:t>
            </a:r>
            <a:r>
              <a:rPr lang="cs-CZ" dirty="0" err="1"/>
              <a:t>football</a:t>
            </a:r>
            <a:r>
              <a:rPr lang="cs-CZ" dirty="0"/>
              <a:t> </a:t>
            </a:r>
            <a:r>
              <a:rPr lang="cs-CZ" dirty="0" err="1"/>
              <a:t>three</a:t>
            </a:r>
            <a:r>
              <a:rPr lang="cs-CZ" dirty="0"/>
              <a:t> </a:t>
            </a:r>
            <a:r>
              <a:rPr lang="cs-CZ" dirty="0" err="1"/>
              <a:t>times</a:t>
            </a:r>
            <a:r>
              <a:rPr lang="cs-CZ" dirty="0"/>
              <a:t> a </a:t>
            </a:r>
            <a:r>
              <a:rPr lang="cs-CZ" dirty="0" err="1"/>
              <a:t>week</a:t>
            </a:r>
            <a:r>
              <a:rPr lang="cs-CZ" dirty="0"/>
              <a:t>. </a:t>
            </a:r>
          </a:p>
          <a:p>
            <a:pPr algn="just"/>
            <a:r>
              <a:rPr lang="cs-CZ" dirty="0"/>
              <a:t>Lucy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quite</a:t>
            </a:r>
            <a:r>
              <a:rPr lang="cs-CZ" dirty="0"/>
              <a:t> </a:t>
            </a:r>
            <a:r>
              <a:rPr lang="cs-CZ" dirty="0" err="1"/>
              <a:t>tall</a:t>
            </a:r>
            <a:r>
              <a:rPr lang="cs-CZ" dirty="0"/>
              <a:t>. </a:t>
            </a:r>
            <a:r>
              <a:rPr lang="cs-CZ" dirty="0" err="1"/>
              <a:t>She</a:t>
            </a:r>
            <a:r>
              <a:rPr lang="cs-CZ" dirty="0"/>
              <a:t> has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brown</a:t>
            </a:r>
            <a:r>
              <a:rPr lang="cs-CZ" dirty="0"/>
              <a:t> </a:t>
            </a:r>
            <a:r>
              <a:rPr lang="cs-CZ" dirty="0" err="1"/>
              <a:t>eyes</a:t>
            </a:r>
            <a:r>
              <a:rPr lang="cs-CZ" dirty="0"/>
              <a:t> and </a:t>
            </a:r>
            <a:r>
              <a:rPr lang="cs-CZ" dirty="0" err="1"/>
              <a:t>hair</a:t>
            </a:r>
            <a:r>
              <a:rPr lang="cs-CZ" dirty="0"/>
              <a:t>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in </a:t>
            </a:r>
            <a:r>
              <a:rPr lang="cs-CZ" dirty="0" err="1"/>
              <a:t>class</a:t>
            </a:r>
            <a:r>
              <a:rPr lang="cs-CZ" dirty="0"/>
              <a:t> 7C. </a:t>
            </a:r>
            <a:r>
              <a:rPr lang="cs-CZ" dirty="0" err="1"/>
              <a:t>She</a:t>
            </a:r>
            <a:r>
              <a:rPr lang="cs-CZ" dirty="0"/>
              <a:t> has </a:t>
            </a:r>
            <a:r>
              <a:rPr lang="cs-CZ" dirty="0" err="1"/>
              <a:t>got</a:t>
            </a:r>
            <a:r>
              <a:rPr lang="cs-CZ" dirty="0"/>
              <a:t> a lot her </a:t>
            </a:r>
            <a:r>
              <a:rPr lang="cs-CZ" dirty="0" err="1"/>
              <a:t>fiends</a:t>
            </a:r>
            <a:r>
              <a:rPr lang="cs-CZ" dirty="0"/>
              <a:t>. Her </a:t>
            </a:r>
            <a:r>
              <a:rPr lang="cs-CZ" dirty="0" err="1"/>
              <a:t>best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Kate. Lucy and Kate go to </a:t>
            </a:r>
            <a:r>
              <a:rPr lang="cs-CZ" dirty="0" err="1"/>
              <a:t>the</a:t>
            </a:r>
            <a:r>
              <a:rPr lang="cs-CZ" dirty="0"/>
              <a:t> sport centre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Monday</a:t>
            </a:r>
            <a:r>
              <a:rPr lang="cs-CZ" dirty="0"/>
              <a:t>. </a:t>
            </a:r>
            <a:r>
              <a:rPr lang="cs-CZ" dirty="0" err="1"/>
              <a:t>They</a:t>
            </a:r>
            <a:r>
              <a:rPr lang="cs-CZ" dirty="0"/>
              <a:t> play squash </a:t>
            </a:r>
            <a:r>
              <a:rPr lang="cs-CZ" dirty="0" err="1"/>
              <a:t>together</a:t>
            </a:r>
            <a:r>
              <a:rPr lang="cs-CZ" dirty="0"/>
              <a:t>. Lucy </a:t>
            </a:r>
            <a:r>
              <a:rPr lang="cs-CZ" dirty="0" err="1"/>
              <a:t>plays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piano </a:t>
            </a:r>
            <a:r>
              <a:rPr lang="cs-CZ" dirty="0" err="1"/>
              <a:t>too</a:t>
            </a:r>
            <a:r>
              <a:rPr lang="cs-CZ" dirty="0"/>
              <a:t>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very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. Lucy </a:t>
            </a:r>
            <a:r>
              <a:rPr lang="cs-CZ" dirty="0" err="1"/>
              <a:t>likes</a:t>
            </a:r>
            <a:r>
              <a:rPr lang="cs-CZ" dirty="0"/>
              <a:t> </a:t>
            </a:r>
            <a:r>
              <a:rPr lang="cs-CZ" dirty="0" err="1"/>
              <a:t>reading</a:t>
            </a:r>
            <a:r>
              <a:rPr lang="cs-CZ" dirty="0"/>
              <a:t> </a:t>
            </a:r>
            <a:r>
              <a:rPr lang="cs-CZ" dirty="0" err="1"/>
              <a:t>books</a:t>
            </a:r>
            <a:r>
              <a:rPr lang="cs-CZ" dirty="0"/>
              <a:t>. Her </a:t>
            </a:r>
            <a:r>
              <a:rPr lang="cs-CZ" dirty="0" err="1"/>
              <a:t>favourite</a:t>
            </a:r>
            <a:r>
              <a:rPr lang="cs-CZ" dirty="0"/>
              <a:t> </a:t>
            </a:r>
            <a:r>
              <a:rPr lang="cs-CZ" dirty="0" err="1"/>
              <a:t>book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Twilight</a:t>
            </a:r>
            <a:r>
              <a:rPr lang="cs-CZ" dirty="0"/>
              <a:t> </a:t>
            </a:r>
            <a:r>
              <a:rPr lang="cs-CZ" dirty="0" err="1"/>
              <a:t>Saga</a:t>
            </a:r>
            <a:r>
              <a:rPr lang="cs-CZ" dirty="0"/>
              <a:t>.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book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normal</a:t>
            </a:r>
            <a:r>
              <a:rPr lang="cs-CZ" dirty="0"/>
              <a:t> girl and </a:t>
            </a:r>
            <a:r>
              <a:rPr lang="cs-CZ" dirty="0" err="1"/>
              <a:t>vapmire</a:t>
            </a:r>
            <a:r>
              <a:rPr lang="cs-CZ" dirty="0"/>
              <a:t>. Lucy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good</a:t>
            </a:r>
            <a:r>
              <a:rPr lang="cs-CZ" dirty="0"/>
              <a:t> student. Her </a:t>
            </a:r>
            <a:r>
              <a:rPr lang="cs-CZ" dirty="0" err="1"/>
              <a:t>favourite</a:t>
            </a:r>
            <a:r>
              <a:rPr lang="cs-CZ" dirty="0"/>
              <a:t> </a:t>
            </a:r>
            <a:r>
              <a:rPr lang="cs-CZ" dirty="0" err="1"/>
              <a:t>subjects</a:t>
            </a:r>
            <a:r>
              <a:rPr lang="cs-CZ" dirty="0"/>
              <a:t> are </a:t>
            </a:r>
            <a:r>
              <a:rPr lang="cs-CZ" dirty="0" err="1"/>
              <a:t>English</a:t>
            </a:r>
            <a:r>
              <a:rPr lang="cs-CZ" dirty="0"/>
              <a:t> and Czech.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wants</a:t>
            </a:r>
            <a:r>
              <a:rPr lang="cs-CZ" dirty="0"/>
              <a:t> to </a:t>
            </a:r>
            <a:r>
              <a:rPr lang="cs-CZ" dirty="0" err="1"/>
              <a:t>be</a:t>
            </a:r>
            <a:r>
              <a:rPr lang="cs-CZ" dirty="0"/>
              <a:t> a </a:t>
            </a:r>
            <a:r>
              <a:rPr lang="cs-CZ" dirty="0" err="1"/>
              <a:t>doctor</a:t>
            </a:r>
            <a:r>
              <a:rPr lang="cs-CZ" dirty="0"/>
              <a:t>.</a:t>
            </a:r>
          </a:p>
          <a:p>
            <a:pPr algn="just"/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weekend</a:t>
            </a:r>
            <a:r>
              <a:rPr lang="cs-CZ" dirty="0"/>
              <a:t> Lucy and her </a:t>
            </a:r>
            <a:r>
              <a:rPr lang="cs-CZ" dirty="0" err="1"/>
              <a:t>family</a:t>
            </a:r>
            <a:r>
              <a:rPr lang="cs-CZ" dirty="0"/>
              <a:t> go to visit her </a:t>
            </a:r>
            <a:r>
              <a:rPr lang="cs-CZ" dirty="0" err="1"/>
              <a:t>granny's</a:t>
            </a:r>
            <a:r>
              <a:rPr lang="cs-CZ" dirty="0"/>
              <a:t>.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granny's</a:t>
            </a:r>
            <a:r>
              <a:rPr lang="cs-CZ" dirty="0"/>
              <a:t> live far </a:t>
            </a:r>
            <a:r>
              <a:rPr lang="cs-CZ" dirty="0" err="1"/>
              <a:t>away</a:t>
            </a:r>
            <a:r>
              <a:rPr lang="cs-CZ" dirty="0"/>
              <a:t>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must</a:t>
            </a:r>
            <a:r>
              <a:rPr lang="cs-CZ" dirty="0"/>
              <a:t> go by car. Her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/>
              <a:t>likes</a:t>
            </a:r>
            <a:r>
              <a:rPr lang="cs-CZ" dirty="0"/>
              <a:t> </a:t>
            </a:r>
            <a:r>
              <a:rPr lang="cs-CZ" dirty="0" err="1"/>
              <a:t>driving</a:t>
            </a:r>
            <a:r>
              <a:rPr lang="cs-CZ" dirty="0"/>
              <a:t>. </a:t>
            </a:r>
            <a:r>
              <a:rPr lang="cs-CZ" dirty="0" err="1"/>
              <a:t>When</a:t>
            </a:r>
            <a:r>
              <a:rPr lang="cs-CZ" dirty="0"/>
              <a:t>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arrive</a:t>
            </a:r>
            <a:r>
              <a:rPr lang="cs-CZ" dirty="0"/>
              <a:t> to a </a:t>
            </a:r>
            <a:r>
              <a:rPr lang="cs-CZ" dirty="0" err="1"/>
              <a:t>farm</a:t>
            </a:r>
            <a:r>
              <a:rPr lang="cs-CZ" dirty="0"/>
              <a:t>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help</a:t>
            </a:r>
            <a:r>
              <a:rPr lang="cs-CZ" dirty="0"/>
              <a:t> </a:t>
            </a:r>
            <a:r>
              <a:rPr lang="cs-CZ" dirty="0" err="1"/>
              <a:t>granny</a:t>
            </a:r>
            <a:r>
              <a:rPr lang="cs-CZ" dirty="0"/>
              <a:t> and </a:t>
            </a:r>
            <a:r>
              <a:rPr lang="cs-CZ" dirty="0" err="1"/>
              <a:t>grandpa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field</a:t>
            </a:r>
            <a:r>
              <a:rPr lang="cs-CZ" dirty="0"/>
              <a:t>.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weekend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farm</a:t>
            </a:r>
            <a:r>
              <a:rPr lang="cs-CZ" dirty="0"/>
              <a:t>,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silence. </a:t>
            </a:r>
            <a:r>
              <a:rPr lang="cs-CZ" dirty="0" err="1"/>
              <a:t>They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days</a:t>
            </a:r>
            <a:r>
              <a:rPr lang="cs-CZ" dirty="0"/>
              <a:t>. </a:t>
            </a:r>
            <a:r>
              <a:rPr lang="cs-CZ" dirty="0" err="1"/>
              <a:t>Then</a:t>
            </a:r>
            <a:r>
              <a:rPr lang="cs-CZ" dirty="0"/>
              <a:t>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must</a:t>
            </a:r>
            <a:r>
              <a:rPr lang="cs-CZ" dirty="0"/>
              <a:t> go </a:t>
            </a:r>
            <a:r>
              <a:rPr lang="cs-CZ" dirty="0" err="1"/>
              <a:t>home</a:t>
            </a:r>
            <a:r>
              <a:rPr lang="cs-CZ" dirty="0"/>
              <a:t>,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they</a:t>
            </a:r>
            <a:r>
              <a:rPr lang="cs-CZ" dirty="0"/>
              <a:t> go to </a:t>
            </a:r>
            <a:r>
              <a:rPr lang="cs-CZ" dirty="0" err="1"/>
              <a:t>work</a:t>
            </a:r>
            <a:r>
              <a:rPr lang="cs-CZ" dirty="0"/>
              <a:t> and </a:t>
            </a:r>
            <a:r>
              <a:rPr lang="cs-CZ" dirty="0" err="1"/>
              <a:t>school</a:t>
            </a:r>
            <a:r>
              <a:rPr lang="cs-CZ" dirty="0"/>
              <a:t> on </a:t>
            </a:r>
            <a:r>
              <a:rPr lang="cs-CZ" dirty="0" err="1"/>
              <a:t>Monday</a:t>
            </a:r>
            <a:r>
              <a:rPr lang="cs-CZ" dirty="0"/>
              <a:t>.</a:t>
            </a:r>
          </a:p>
          <a:p>
            <a:pPr algn="just"/>
            <a:r>
              <a:rPr lang="cs-CZ" dirty="0"/>
              <a:t> 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786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altLang="cs-CZ" sz="1200" smtClean="0"/>
              <a:t>KOCIÁNOVÁ, Zdeňka. </a:t>
            </a:r>
            <a:r>
              <a:rPr lang="cs-CZ" altLang="cs-CZ" sz="1200" i="1" smtClean="0"/>
              <a:t>New English for You 3 - Workbook</a:t>
            </a:r>
            <a:r>
              <a:rPr lang="cs-CZ" altLang="cs-CZ" sz="1200" smtClean="0"/>
              <a:t>. Nový Jičín: EDUCI, 2002, ISBN 80-86381-10-0.</a:t>
            </a:r>
          </a:p>
          <a:p>
            <a:pPr eaLnBrk="1" hangingPunct="1"/>
            <a:r>
              <a:rPr lang="cs-CZ" altLang="cs-CZ" sz="1200" smtClean="0"/>
              <a:t>KOCIÁNOVÁ, Zdeňka. </a:t>
            </a:r>
            <a:r>
              <a:rPr lang="cs-CZ" altLang="cs-CZ" sz="1200" i="1" smtClean="0"/>
              <a:t>New English for You 3 - Pupil´s book</a:t>
            </a:r>
            <a:r>
              <a:rPr lang="cs-CZ" altLang="cs-CZ" sz="1200" smtClean="0"/>
              <a:t>. Nový Jičín: EDUCI, 2002, ISBN 80-86381-10-2.</a:t>
            </a:r>
          </a:p>
          <a:p>
            <a:pPr eaLnBrk="1" hangingPunct="1"/>
            <a:r>
              <a:rPr lang="cs-CZ" altLang="cs-CZ" sz="1200" smtClean="0"/>
              <a:t>Ilustrace : Kliparty Office</a:t>
            </a:r>
          </a:p>
          <a:p>
            <a:pPr eaLnBrk="1" hangingPunct="1"/>
            <a:r>
              <a:rPr lang="cs-CZ" altLang="cs-CZ" sz="1200" smtClean="0"/>
              <a:t>Všechny uvedené texty jsou dílem autora této hodiny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142</TotalTime>
  <Words>616</Words>
  <Application>Microsoft Office PowerPoint</Application>
  <PresentationFormat>Předvádění na obrazovce (4:3)</PresentationFormat>
  <Paragraphs>127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Century Schoolbook</vt:lpstr>
      <vt:lpstr>Arial</vt:lpstr>
      <vt:lpstr>Wingdings</vt:lpstr>
      <vt:lpstr>Wingdings 2</vt:lpstr>
      <vt:lpstr>Calibri</vt:lpstr>
      <vt:lpstr>Arkýř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uzivatel14</dc:creator>
  <cp:lastModifiedBy>ZŠ Libina</cp:lastModifiedBy>
  <cp:revision>14</cp:revision>
  <dcterms:created xsi:type="dcterms:W3CDTF">2013-03-21T14:23:26Z</dcterms:created>
  <dcterms:modified xsi:type="dcterms:W3CDTF">2013-09-25T15:25:45Z</dcterms:modified>
</cp:coreProperties>
</file>