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64" r:id="rId9"/>
    <p:sldId id="265" r:id="rId10"/>
    <p:sldId id="266" r:id="rId11"/>
    <p:sldId id="268" r:id="rId12"/>
    <p:sldId id="269" r:id="rId13"/>
    <p:sldId id="267" r:id="rId14"/>
    <p:sldId id="270" r:id="rId15"/>
    <p:sldId id="271" r:id="rId16"/>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Century Schoolbook" pitchFamily="18" charset="0"/>
        <a:ea typeface="+mn-ea"/>
        <a:cs typeface="Arial" charset="0"/>
      </a:defRPr>
    </a:lvl1pPr>
    <a:lvl2pPr marL="457200" algn="l" rtl="0" fontAlgn="base">
      <a:spcBef>
        <a:spcPct val="0"/>
      </a:spcBef>
      <a:spcAft>
        <a:spcPct val="0"/>
      </a:spcAft>
      <a:defRPr kern="1200">
        <a:solidFill>
          <a:schemeClr val="tx1"/>
        </a:solidFill>
        <a:latin typeface="Century Schoolbook" pitchFamily="18" charset="0"/>
        <a:ea typeface="+mn-ea"/>
        <a:cs typeface="Arial" charset="0"/>
      </a:defRPr>
    </a:lvl2pPr>
    <a:lvl3pPr marL="914400" algn="l" rtl="0" fontAlgn="base">
      <a:spcBef>
        <a:spcPct val="0"/>
      </a:spcBef>
      <a:spcAft>
        <a:spcPct val="0"/>
      </a:spcAft>
      <a:defRPr kern="1200">
        <a:solidFill>
          <a:schemeClr val="tx1"/>
        </a:solidFill>
        <a:latin typeface="Century Schoolbook" pitchFamily="18" charset="0"/>
        <a:ea typeface="+mn-ea"/>
        <a:cs typeface="Arial" charset="0"/>
      </a:defRPr>
    </a:lvl3pPr>
    <a:lvl4pPr marL="1371600" algn="l" rtl="0" fontAlgn="base">
      <a:spcBef>
        <a:spcPct val="0"/>
      </a:spcBef>
      <a:spcAft>
        <a:spcPct val="0"/>
      </a:spcAft>
      <a:defRPr kern="1200">
        <a:solidFill>
          <a:schemeClr val="tx1"/>
        </a:solidFill>
        <a:latin typeface="Century Schoolbook" pitchFamily="18" charset="0"/>
        <a:ea typeface="+mn-ea"/>
        <a:cs typeface="Arial" charset="0"/>
      </a:defRPr>
    </a:lvl4pPr>
    <a:lvl5pPr marL="1828800" algn="l" rtl="0" fontAlgn="base">
      <a:spcBef>
        <a:spcPct val="0"/>
      </a:spcBef>
      <a:spcAft>
        <a:spcPct val="0"/>
      </a:spcAft>
      <a:defRPr kern="1200">
        <a:solidFill>
          <a:schemeClr val="tx1"/>
        </a:solidFill>
        <a:latin typeface="Century Schoolbook" pitchFamily="18" charset="0"/>
        <a:ea typeface="+mn-ea"/>
        <a:cs typeface="Arial" charset="0"/>
      </a:defRPr>
    </a:lvl5pPr>
    <a:lvl6pPr marL="2286000" algn="l" defTabSz="914400" rtl="0" eaLnBrk="1" latinLnBrk="0" hangingPunct="1">
      <a:defRPr kern="1200">
        <a:solidFill>
          <a:schemeClr val="tx1"/>
        </a:solidFill>
        <a:latin typeface="Century Schoolbook" pitchFamily="18" charset="0"/>
        <a:ea typeface="+mn-ea"/>
        <a:cs typeface="Arial" charset="0"/>
      </a:defRPr>
    </a:lvl6pPr>
    <a:lvl7pPr marL="2743200" algn="l" defTabSz="914400" rtl="0" eaLnBrk="1" latinLnBrk="0" hangingPunct="1">
      <a:defRPr kern="1200">
        <a:solidFill>
          <a:schemeClr val="tx1"/>
        </a:solidFill>
        <a:latin typeface="Century Schoolbook" pitchFamily="18" charset="0"/>
        <a:ea typeface="+mn-ea"/>
        <a:cs typeface="Arial" charset="0"/>
      </a:defRPr>
    </a:lvl7pPr>
    <a:lvl8pPr marL="3200400" algn="l" defTabSz="914400" rtl="0" eaLnBrk="1" latinLnBrk="0" hangingPunct="1">
      <a:defRPr kern="1200">
        <a:solidFill>
          <a:schemeClr val="tx1"/>
        </a:solidFill>
        <a:latin typeface="Century Schoolbook" pitchFamily="18" charset="0"/>
        <a:ea typeface="+mn-ea"/>
        <a:cs typeface="Arial" charset="0"/>
      </a:defRPr>
    </a:lvl8pPr>
    <a:lvl9pPr marL="3657600" algn="l" defTabSz="914400" rtl="0" eaLnBrk="1" latinLnBrk="0" hangingPunct="1">
      <a:defRPr kern="1200">
        <a:solidFill>
          <a:schemeClr val="tx1"/>
        </a:solidFill>
        <a:latin typeface="Century Schoolbook" pitchFamily="18"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1" d="100"/>
          <a:sy n="61" d="100"/>
        </p:scale>
        <p:origin x="-1349" y="-8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4" name="Obdélník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Obdélník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Obdélník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Obdélník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 name="Přímá spojnice 9"/>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1" name="Přímá spojnice 10"/>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2" name="Přímá spojnice 11"/>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3" name="Přímá spojnice 12"/>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4" name="Přímá spojnice 13"/>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5" name="Přímá spojnice 14"/>
          <p:cNvSpPr>
            <a:spLocks noChangeShapeType="1"/>
          </p:cNvSpPr>
          <p:nvPr/>
        </p:nvSpPr>
        <p:spPr bwMode="auto">
          <a:xfrm>
            <a:off x="911383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6" name="Obdélník 15"/>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7" name="Ovál 16"/>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8" name="Ovál 17"/>
          <p:cNvSpPr/>
          <p:nvPr/>
        </p:nvSpPr>
        <p:spPr bwMode="auto">
          <a:xfrm>
            <a:off x="1309688" y="4867275"/>
            <a:ext cx="641350"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9" name="Ovál 18"/>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0" name="Ovál 19"/>
          <p:cNvSpPr/>
          <p:nvPr/>
        </p:nvSpPr>
        <p:spPr bwMode="auto">
          <a:xfrm>
            <a:off x="1663700" y="5788025"/>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1" name="Ovál 20"/>
          <p:cNvSpPr/>
          <p:nvPr/>
        </p:nvSpPr>
        <p:spPr>
          <a:xfrm>
            <a:off x="1905000" y="4495800"/>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8" name="Nadpis 7"/>
          <p:cNvSpPr>
            <a:spLocks noGrp="1"/>
          </p:cNvSpPr>
          <p:nvPr>
            <p:ph type="ctrTitle"/>
          </p:nvPr>
        </p:nvSpPr>
        <p:spPr>
          <a:xfrm>
            <a:off x="2286000" y="3124200"/>
            <a:ext cx="6172200" cy="1894362"/>
          </a:xfrm>
        </p:spPr>
        <p:txBody>
          <a:bodyPr/>
          <a:lstStyle>
            <a:lvl1pPr>
              <a:defRPr b="1"/>
            </a:lvl1pPr>
          </a:lstStyle>
          <a:p>
            <a:r>
              <a:rPr lang="cs-CZ" smtClean="0"/>
              <a:t>Kliknutím lze upravit styl.</a:t>
            </a:r>
            <a:endParaRPr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Kliknutím lze upravit styl předlohy.</a:t>
            </a:r>
            <a:endParaRPr lang="en-US"/>
          </a:p>
        </p:txBody>
      </p:sp>
      <p:sp>
        <p:nvSpPr>
          <p:cNvPr id="22" name="Zástupný symbol pro datum 27"/>
          <p:cNvSpPr>
            <a:spLocks noGrp="1"/>
          </p:cNvSpPr>
          <p:nvPr>
            <p:ph type="dt" sz="half" idx="10"/>
          </p:nvPr>
        </p:nvSpPr>
        <p:spPr bwMode="auto">
          <a:xfrm rot="5400000">
            <a:off x="7764463" y="1174750"/>
            <a:ext cx="2286000" cy="381000"/>
          </a:xfrm>
        </p:spPr>
        <p:txBody>
          <a:bodyPr/>
          <a:lstStyle>
            <a:lvl1pPr>
              <a:defRPr/>
            </a:lvl1pPr>
          </a:lstStyle>
          <a:p>
            <a:pPr>
              <a:defRPr/>
            </a:pPr>
            <a:fld id="{24D4E766-7E95-4AEA-836D-8A45EE91E8B9}" type="datetimeFigureOut">
              <a:rPr lang="cs-CZ"/>
              <a:pPr>
                <a:defRPr/>
              </a:pPr>
              <a:t>25.9.2013</a:t>
            </a:fld>
            <a:endParaRPr lang="cs-CZ"/>
          </a:p>
        </p:txBody>
      </p:sp>
      <p:sp>
        <p:nvSpPr>
          <p:cNvPr id="23" name="Zástupný symbol pro zápatí 16"/>
          <p:cNvSpPr>
            <a:spLocks noGrp="1"/>
          </p:cNvSpPr>
          <p:nvPr>
            <p:ph type="ftr" sz="quarter" idx="11"/>
          </p:nvPr>
        </p:nvSpPr>
        <p:spPr bwMode="auto">
          <a:xfrm rot="5400000">
            <a:off x="7077076" y="4181475"/>
            <a:ext cx="3657600" cy="384175"/>
          </a:xfrm>
        </p:spPr>
        <p:txBody>
          <a:bodyPr/>
          <a:lstStyle>
            <a:lvl1pPr>
              <a:defRPr/>
            </a:lvl1pPr>
          </a:lstStyle>
          <a:p>
            <a:pPr>
              <a:defRPr/>
            </a:pPr>
            <a:endParaRPr lang="cs-CZ"/>
          </a:p>
        </p:txBody>
      </p:sp>
      <p:sp>
        <p:nvSpPr>
          <p:cNvPr id="24" name="Zástupný symbol pro číslo snímku 28"/>
          <p:cNvSpPr>
            <a:spLocks noGrp="1"/>
          </p:cNvSpPr>
          <p:nvPr>
            <p:ph type="sldNum" sz="quarter" idx="12"/>
          </p:nvPr>
        </p:nvSpPr>
        <p:spPr bwMode="auto">
          <a:xfrm>
            <a:off x="1325563" y="4929188"/>
            <a:ext cx="609600" cy="517525"/>
          </a:xfrm>
        </p:spPr>
        <p:txBody>
          <a:bodyPr/>
          <a:lstStyle>
            <a:lvl1pPr>
              <a:defRPr/>
            </a:lvl1pPr>
          </a:lstStyle>
          <a:p>
            <a:pPr>
              <a:defRPr/>
            </a:pPr>
            <a:fld id="{C1EACD12-EDC9-47C0-A4EB-5034ED284445}" type="slidenum">
              <a:rPr lang="cs-CZ"/>
              <a:pPr>
                <a:defRPr/>
              </a:pPr>
              <a:t>‹#›</a:t>
            </a:fld>
            <a:endParaRPr lang="cs-CZ"/>
          </a:p>
        </p:txBody>
      </p:sp>
    </p:spTree>
    <p:extLst>
      <p:ext uri="{BB962C8B-B14F-4D97-AF65-F5344CB8AC3E}">
        <p14:creationId xmlns:p14="http://schemas.microsoft.com/office/powerpoint/2010/main" val="176274859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8" name="Zástupný symbol pro obsah 7"/>
          <p:cNvSpPr>
            <a:spLocks noGrp="1"/>
          </p:cNvSpPr>
          <p:nvPr>
            <p:ph sz="quarter" idx="1"/>
          </p:nvPr>
        </p:nvSpPr>
        <p:spPr>
          <a:xfrm>
            <a:off x="457200" y="1600200"/>
            <a:ext cx="7467600" cy="487375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6"/>
          <p:cNvSpPr>
            <a:spLocks noGrp="1"/>
          </p:cNvSpPr>
          <p:nvPr>
            <p:ph type="dt" sz="half" idx="10"/>
          </p:nvPr>
        </p:nvSpPr>
        <p:spPr/>
        <p:txBody>
          <a:bodyPr rtlCol="0"/>
          <a:lstStyle>
            <a:lvl1pPr>
              <a:defRPr/>
            </a:lvl1pPr>
          </a:lstStyle>
          <a:p>
            <a:pPr>
              <a:defRPr/>
            </a:pPr>
            <a:fld id="{EB322701-10B5-44D6-9C9F-33CBE90B112D}" type="datetimeFigureOut">
              <a:rPr lang="cs-CZ"/>
              <a:pPr>
                <a:defRPr/>
              </a:pPr>
              <a:t>25.9.2013</a:t>
            </a:fld>
            <a:endParaRPr lang="cs-CZ"/>
          </a:p>
        </p:txBody>
      </p:sp>
      <p:sp>
        <p:nvSpPr>
          <p:cNvPr id="5" name="Zástupný symbol pro číslo snímku 8"/>
          <p:cNvSpPr>
            <a:spLocks noGrp="1"/>
          </p:cNvSpPr>
          <p:nvPr>
            <p:ph type="sldNum" sz="quarter" idx="11"/>
          </p:nvPr>
        </p:nvSpPr>
        <p:spPr/>
        <p:txBody>
          <a:bodyPr rtlCol="0"/>
          <a:lstStyle>
            <a:lvl1pPr>
              <a:defRPr/>
            </a:lvl1pPr>
          </a:lstStyle>
          <a:p>
            <a:pPr>
              <a:defRPr/>
            </a:pPr>
            <a:fld id="{FB67082A-929D-495E-81FB-51C32103FD09}" type="slidenum">
              <a:rPr lang="cs-CZ"/>
              <a:pPr>
                <a:defRPr/>
              </a:pPr>
              <a:t>‹#›</a:t>
            </a:fld>
            <a:endParaRPr lang="cs-CZ"/>
          </a:p>
        </p:txBody>
      </p:sp>
      <p:sp>
        <p:nvSpPr>
          <p:cNvPr id="6" name="Zástupný symbol pro zápatí 9"/>
          <p:cNvSpPr>
            <a:spLocks noGrp="1"/>
          </p:cNvSpPr>
          <p:nvPr>
            <p:ph type="ftr" sz="quarter" idx="12"/>
          </p:nvPr>
        </p:nvSpPr>
        <p:spPr/>
        <p:txBody>
          <a:bodyPr rtlCol="0"/>
          <a:lstStyle>
            <a:lvl1pPr>
              <a:defRPr/>
            </a:lvl1pPr>
          </a:lstStyle>
          <a:p>
            <a:pPr>
              <a:defRPr/>
            </a:pPr>
            <a:endParaRPr lang="cs-CZ"/>
          </a:p>
        </p:txBody>
      </p:sp>
    </p:spTree>
    <p:extLst>
      <p:ext uri="{BB962C8B-B14F-4D97-AF65-F5344CB8AC3E}">
        <p14:creationId xmlns:p14="http://schemas.microsoft.com/office/powerpoint/2010/main" val="1256780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4" name="Obdélník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Obdélník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Obdélník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Obdélník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Přímá spojnice 7"/>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9" name="Přímá spojnice 8"/>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0" name="Přímá spojnice 9"/>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1" name="Přímá spojnice 10"/>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2" name="Přímá spojnice 11"/>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3" name="Obdélník 12"/>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4" name="Ovál 13"/>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5" name="Ovál 14"/>
          <p:cNvSpPr/>
          <p:nvPr/>
        </p:nvSpPr>
        <p:spPr bwMode="auto">
          <a:xfrm>
            <a:off x="1323975" y="4867275"/>
            <a:ext cx="642938"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6" name="Ovál 15"/>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7" name="Ovál 16"/>
          <p:cNvSpPr/>
          <p:nvPr/>
        </p:nvSpPr>
        <p:spPr bwMode="auto">
          <a:xfrm>
            <a:off x="1663700" y="5791200"/>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8" name="Ovál 17"/>
          <p:cNvSpPr/>
          <p:nvPr/>
        </p:nvSpPr>
        <p:spPr bwMode="auto">
          <a:xfrm>
            <a:off x="1879600" y="4479925"/>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9" name="Přímá spojnice 18"/>
          <p:cNvSpPr>
            <a:spLocks noChangeShapeType="1"/>
          </p:cNvSpPr>
          <p:nvPr/>
        </p:nvSpPr>
        <p:spPr bwMode="auto">
          <a:xfrm>
            <a:off x="9097963"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lang="cs-CZ" smtClean="0"/>
              <a:t>Kliknutím lze upravit styl.</a:t>
            </a:r>
            <a:endParaRPr lang="en-US"/>
          </a:p>
        </p:txBody>
      </p:sp>
      <p:sp>
        <p:nvSpPr>
          <p:cNvPr id="3" name="Zástupný symbol pro text 2"/>
          <p:cNvSpPr>
            <a:spLocks noGrp="1"/>
          </p:cNvSpPr>
          <p:nvPr>
            <p:ph type="body" idx="1"/>
          </p:nvPr>
        </p:nvSpPr>
        <p:spPr>
          <a:xfrm>
            <a:off x="2286000" y="5010150"/>
            <a:ext cx="6172200" cy="1371600"/>
          </a:xfrm>
        </p:spPr>
        <p:txBody>
          <a:bodyPr/>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Kliknutím lze upravit styly předlohy textu.</a:t>
            </a:r>
          </a:p>
        </p:txBody>
      </p:sp>
      <p:sp>
        <p:nvSpPr>
          <p:cNvPr id="20" name="Zástupný symbol pro datum 3"/>
          <p:cNvSpPr>
            <a:spLocks noGrp="1"/>
          </p:cNvSpPr>
          <p:nvPr>
            <p:ph type="dt" sz="half" idx="10"/>
          </p:nvPr>
        </p:nvSpPr>
        <p:spPr bwMode="auto">
          <a:xfrm rot="5400000">
            <a:off x="7762875" y="1169988"/>
            <a:ext cx="2286000" cy="381000"/>
          </a:xfrm>
        </p:spPr>
        <p:txBody>
          <a:bodyPr/>
          <a:lstStyle>
            <a:lvl1pPr>
              <a:defRPr/>
            </a:lvl1pPr>
          </a:lstStyle>
          <a:p>
            <a:pPr>
              <a:defRPr/>
            </a:pPr>
            <a:fld id="{C4547EB3-5263-4036-8A20-0E965E296247}" type="datetimeFigureOut">
              <a:rPr lang="cs-CZ"/>
              <a:pPr>
                <a:defRPr/>
              </a:pPr>
              <a:t>25.9.2013</a:t>
            </a:fld>
            <a:endParaRPr lang="cs-CZ"/>
          </a:p>
        </p:txBody>
      </p:sp>
      <p:sp>
        <p:nvSpPr>
          <p:cNvPr id="21" name="Zástupný symbol pro zápatí 4"/>
          <p:cNvSpPr>
            <a:spLocks noGrp="1"/>
          </p:cNvSpPr>
          <p:nvPr>
            <p:ph type="ftr" sz="quarter" idx="11"/>
          </p:nvPr>
        </p:nvSpPr>
        <p:spPr bwMode="auto">
          <a:xfrm rot="5400000">
            <a:off x="7077076" y="4178300"/>
            <a:ext cx="3657600" cy="384175"/>
          </a:xfrm>
        </p:spPr>
        <p:txBody>
          <a:bodyPr/>
          <a:lstStyle>
            <a:lvl1pPr>
              <a:defRPr/>
            </a:lvl1pPr>
          </a:lstStyle>
          <a:p>
            <a:pPr>
              <a:defRPr/>
            </a:pPr>
            <a:endParaRPr lang="cs-CZ"/>
          </a:p>
        </p:txBody>
      </p:sp>
      <p:sp>
        <p:nvSpPr>
          <p:cNvPr id="22" name="Zástupný symbol pro číslo snímku 5"/>
          <p:cNvSpPr>
            <a:spLocks noGrp="1"/>
          </p:cNvSpPr>
          <p:nvPr>
            <p:ph type="sldNum" sz="quarter" idx="12"/>
          </p:nvPr>
        </p:nvSpPr>
        <p:spPr bwMode="auto">
          <a:xfrm>
            <a:off x="1339850" y="4929188"/>
            <a:ext cx="609600" cy="517525"/>
          </a:xfrm>
        </p:spPr>
        <p:txBody>
          <a:bodyPr/>
          <a:lstStyle>
            <a:lvl1pPr>
              <a:defRPr/>
            </a:lvl1pPr>
          </a:lstStyle>
          <a:p>
            <a:pPr>
              <a:defRPr/>
            </a:pPr>
            <a:fld id="{6E342FBD-1F47-4CAD-825A-368C48A767B1}" type="slidenum">
              <a:rPr lang="cs-CZ"/>
              <a:pPr>
                <a:defRPr/>
              </a:pPr>
              <a:t>‹#›</a:t>
            </a:fld>
            <a:endParaRPr lang="cs-CZ"/>
          </a:p>
        </p:txBody>
      </p:sp>
    </p:spTree>
    <p:extLst>
      <p:ext uri="{BB962C8B-B14F-4D97-AF65-F5344CB8AC3E}">
        <p14:creationId xmlns:p14="http://schemas.microsoft.com/office/powerpoint/2010/main" val="411769212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9" name="Zástupný symbol pro obsah 8"/>
          <p:cNvSpPr>
            <a:spLocks noGrp="1"/>
          </p:cNvSpPr>
          <p:nvPr>
            <p:ph sz="quarter" idx="1"/>
          </p:nvPr>
        </p:nvSpPr>
        <p:spPr>
          <a:xfrm>
            <a:off x="457200" y="1600200"/>
            <a:ext cx="3657600" cy="45720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Zástupný symbol pro obsah 10"/>
          <p:cNvSpPr>
            <a:spLocks noGrp="1"/>
          </p:cNvSpPr>
          <p:nvPr>
            <p:ph sz="quarter" idx="2"/>
          </p:nvPr>
        </p:nvSpPr>
        <p:spPr>
          <a:xfrm>
            <a:off x="4270248" y="1600200"/>
            <a:ext cx="3657600" cy="45720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13"/>
          <p:cNvSpPr>
            <a:spLocks noGrp="1"/>
          </p:cNvSpPr>
          <p:nvPr>
            <p:ph type="dt" sz="half" idx="10"/>
          </p:nvPr>
        </p:nvSpPr>
        <p:spPr/>
        <p:txBody>
          <a:bodyPr/>
          <a:lstStyle>
            <a:lvl1pPr>
              <a:defRPr/>
            </a:lvl1pPr>
          </a:lstStyle>
          <a:p>
            <a:pPr>
              <a:defRPr/>
            </a:pPr>
            <a:fld id="{6A799D49-B578-4EC0-A605-3802EEB0A270}" type="datetimeFigureOut">
              <a:rPr lang="cs-CZ"/>
              <a:pPr>
                <a:defRPr/>
              </a:pPr>
              <a:t>25.9.2013</a:t>
            </a:fld>
            <a:endParaRPr lang="cs-CZ"/>
          </a:p>
        </p:txBody>
      </p:sp>
      <p:sp>
        <p:nvSpPr>
          <p:cNvPr id="6" name="Zástupný symbol pro zápatí 2"/>
          <p:cNvSpPr>
            <a:spLocks noGrp="1"/>
          </p:cNvSpPr>
          <p:nvPr>
            <p:ph type="ftr" sz="quarter" idx="11"/>
          </p:nvPr>
        </p:nvSpPr>
        <p:spPr/>
        <p:txBody>
          <a:bodyPr/>
          <a:lstStyle>
            <a:lvl1pPr>
              <a:defRPr/>
            </a:lvl1pPr>
          </a:lstStyle>
          <a:p>
            <a:pPr>
              <a:defRPr/>
            </a:pPr>
            <a:endParaRPr lang="cs-CZ"/>
          </a:p>
        </p:txBody>
      </p:sp>
      <p:sp>
        <p:nvSpPr>
          <p:cNvPr id="7" name="Zástupný symbol pro číslo snímku 22"/>
          <p:cNvSpPr>
            <a:spLocks noGrp="1"/>
          </p:cNvSpPr>
          <p:nvPr>
            <p:ph type="sldNum" sz="quarter" idx="12"/>
          </p:nvPr>
        </p:nvSpPr>
        <p:spPr/>
        <p:txBody>
          <a:bodyPr/>
          <a:lstStyle>
            <a:lvl1pPr>
              <a:defRPr/>
            </a:lvl1pPr>
          </a:lstStyle>
          <a:p>
            <a:pPr>
              <a:defRPr/>
            </a:pPr>
            <a:fld id="{E5D34B47-5900-413B-819C-2549B60C88E0}" type="slidenum">
              <a:rPr lang="cs-CZ"/>
              <a:pPr>
                <a:defRPr/>
              </a:pPr>
              <a:t>‹#›</a:t>
            </a:fld>
            <a:endParaRPr lang="cs-CZ"/>
          </a:p>
        </p:txBody>
      </p:sp>
    </p:spTree>
    <p:extLst>
      <p:ext uri="{BB962C8B-B14F-4D97-AF65-F5344CB8AC3E}">
        <p14:creationId xmlns:p14="http://schemas.microsoft.com/office/powerpoint/2010/main" val="4088717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lstStyle>
            <a:lvl1pPr>
              <a:defRPr/>
            </a:lvl1pPr>
          </a:lstStyle>
          <a:p>
            <a:r>
              <a:rPr lang="cs-CZ" smtClean="0"/>
              <a:t>Kliknutím lze upravit styl.</a:t>
            </a:r>
            <a:endParaRPr lang="en-US"/>
          </a:p>
        </p:txBody>
      </p:sp>
      <p:sp>
        <p:nvSpPr>
          <p:cNvPr id="11" name="Zástupný symbol pro obsah 10"/>
          <p:cNvSpPr>
            <a:spLocks noGrp="1"/>
          </p:cNvSpPr>
          <p:nvPr>
            <p:ph sz="quarter" idx="2"/>
          </p:nvPr>
        </p:nvSpPr>
        <p:spPr>
          <a:xfrm>
            <a:off x="457200" y="2362200"/>
            <a:ext cx="3657600" cy="38862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3" name="Zástupný symbol pro obsah 12"/>
          <p:cNvSpPr>
            <a:spLocks noGrp="1"/>
          </p:cNvSpPr>
          <p:nvPr>
            <p:ph sz="quarter" idx="4"/>
          </p:nvPr>
        </p:nvSpPr>
        <p:spPr>
          <a:xfrm>
            <a:off x="4371975" y="2362200"/>
            <a:ext cx="3657600" cy="38862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cs-CZ" smtClean="0"/>
              <a:t>Kliknutím lze upravit styly předlohy textu.</a:t>
            </a:r>
          </a:p>
        </p:txBody>
      </p:sp>
      <p:sp>
        <p:nvSpPr>
          <p:cNvPr id="7" name="Zástupný symbol pro datum 13"/>
          <p:cNvSpPr>
            <a:spLocks noGrp="1"/>
          </p:cNvSpPr>
          <p:nvPr>
            <p:ph type="dt" sz="half" idx="10"/>
          </p:nvPr>
        </p:nvSpPr>
        <p:spPr/>
        <p:txBody>
          <a:bodyPr/>
          <a:lstStyle>
            <a:lvl1pPr>
              <a:defRPr/>
            </a:lvl1pPr>
          </a:lstStyle>
          <a:p>
            <a:pPr>
              <a:defRPr/>
            </a:pPr>
            <a:fld id="{2FCA9710-1A67-40B2-8A51-72E612530DA2}" type="datetimeFigureOut">
              <a:rPr lang="cs-CZ"/>
              <a:pPr>
                <a:defRPr/>
              </a:pPr>
              <a:t>25.9.2013</a:t>
            </a:fld>
            <a:endParaRPr lang="cs-CZ"/>
          </a:p>
        </p:txBody>
      </p:sp>
      <p:sp>
        <p:nvSpPr>
          <p:cNvPr id="8" name="Zástupný symbol pro zápatí 2"/>
          <p:cNvSpPr>
            <a:spLocks noGrp="1"/>
          </p:cNvSpPr>
          <p:nvPr>
            <p:ph type="ftr" sz="quarter" idx="11"/>
          </p:nvPr>
        </p:nvSpPr>
        <p:spPr/>
        <p:txBody>
          <a:bodyPr/>
          <a:lstStyle>
            <a:lvl1pPr>
              <a:defRPr/>
            </a:lvl1pPr>
          </a:lstStyle>
          <a:p>
            <a:pPr>
              <a:defRPr/>
            </a:pPr>
            <a:endParaRPr lang="cs-CZ"/>
          </a:p>
        </p:txBody>
      </p:sp>
      <p:sp>
        <p:nvSpPr>
          <p:cNvPr id="9" name="Zástupný symbol pro číslo snímku 22"/>
          <p:cNvSpPr>
            <a:spLocks noGrp="1"/>
          </p:cNvSpPr>
          <p:nvPr>
            <p:ph type="sldNum" sz="quarter" idx="12"/>
          </p:nvPr>
        </p:nvSpPr>
        <p:spPr/>
        <p:txBody>
          <a:bodyPr/>
          <a:lstStyle>
            <a:lvl1pPr>
              <a:defRPr/>
            </a:lvl1pPr>
          </a:lstStyle>
          <a:p>
            <a:pPr>
              <a:defRPr/>
            </a:pPr>
            <a:fld id="{643501F7-2F2D-4F9A-9DB7-6947F38F2810}" type="slidenum">
              <a:rPr lang="cs-CZ"/>
              <a:pPr>
                <a:defRPr/>
              </a:pPr>
              <a:t>‹#›</a:t>
            </a:fld>
            <a:endParaRPr lang="cs-CZ"/>
          </a:p>
        </p:txBody>
      </p:sp>
    </p:spTree>
    <p:extLst>
      <p:ext uri="{BB962C8B-B14F-4D97-AF65-F5344CB8AC3E}">
        <p14:creationId xmlns:p14="http://schemas.microsoft.com/office/powerpoint/2010/main" val="3362705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datum 5"/>
          <p:cNvSpPr>
            <a:spLocks noGrp="1"/>
          </p:cNvSpPr>
          <p:nvPr>
            <p:ph type="dt" sz="half" idx="10"/>
          </p:nvPr>
        </p:nvSpPr>
        <p:spPr/>
        <p:txBody>
          <a:bodyPr rtlCol="0"/>
          <a:lstStyle>
            <a:lvl1pPr>
              <a:defRPr/>
            </a:lvl1pPr>
          </a:lstStyle>
          <a:p>
            <a:pPr>
              <a:defRPr/>
            </a:pPr>
            <a:fld id="{10637959-47D6-45B2-BD54-F13D6E734488}" type="datetimeFigureOut">
              <a:rPr lang="cs-CZ"/>
              <a:pPr>
                <a:defRPr/>
              </a:pPr>
              <a:t>25.9.2013</a:t>
            </a:fld>
            <a:endParaRPr lang="cs-CZ"/>
          </a:p>
        </p:txBody>
      </p:sp>
      <p:sp>
        <p:nvSpPr>
          <p:cNvPr id="4" name="Zástupný symbol pro číslo snímku 6"/>
          <p:cNvSpPr>
            <a:spLocks noGrp="1"/>
          </p:cNvSpPr>
          <p:nvPr>
            <p:ph type="sldNum" sz="quarter" idx="11"/>
          </p:nvPr>
        </p:nvSpPr>
        <p:spPr/>
        <p:txBody>
          <a:bodyPr rtlCol="0"/>
          <a:lstStyle>
            <a:lvl1pPr>
              <a:defRPr/>
            </a:lvl1pPr>
          </a:lstStyle>
          <a:p>
            <a:pPr>
              <a:defRPr/>
            </a:pPr>
            <a:fld id="{956998FD-7F7A-44A6-86D2-4FD1C85109C2}" type="slidenum">
              <a:rPr lang="cs-CZ"/>
              <a:pPr>
                <a:defRPr/>
              </a:pPr>
              <a:t>‹#›</a:t>
            </a:fld>
            <a:endParaRPr lang="cs-CZ"/>
          </a:p>
        </p:txBody>
      </p:sp>
      <p:sp>
        <p:nvSpPr>
          <p:cNvPr id="5" name="Zástupný symbol pro zápatí 7"/>
          <p:cNvSpPr>
            <a:spLocks noGrp="1"/>
          </p:cNvSpPr>
          <p:nvPr>
            <p:ph type="ftr" sz="quarter" idx="12"/>
          </p:nvPr>
        </p:nvSpPr>
        <p:spPr/>
        <p:txBody>
          <a:bodyPr rtlCol="0"/>
          <a:lstStyle>
            <a:lvl1pPr>
              <a:defRPr/>
            </a:lvl1pPr>
          </a:lstStyle>
          <a:p>
            <a:pPr>
              <a:defRPr/>
            </a:pPr>
            <a:endParaRPr lang="cs-CZ"/>
          </a:p>
        </p:txBody>
      </p:sp>
    </p:spTree>
    <p:extLst>
      <p:ext uri="{BB962C8B-B14F-4D97-AF65-F5344CB8AC3E}">
        <p14:creationId xmlns:p14="http://schemas.microsoft.com/office/powerpoint/2010/main" val="4063812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fld id="{30F1BE3F-AB43-440C-891A-3FD1BC2DAE00}" type="datetimeFigureOut">
              <a:rPr lang="cs-CZ"/>
              <a:pPr>
                <a:defRPr/>
              </a:pPr>
              <a:t>25.9.2013</a:t>
            </a:fld>
            <a:endParaRPr lang="cs-CZ"/>
          </a:p>
        </p:txBody>
      </p:sp>
      <p:sp>
        <p:nvSpPr>
          <p:cNvPr id="3" name="Zástupný symbol pro zápatí 2"/>
          <p:cNvSpPr>
            <a:spLocks noGrp="1"/>
          </p:cNvSpPr>
          <p:nvPr>
            <p:ph type="ftr" sz="quarter" idx="11"/>
          </p:nvPr>
        </p:nvSpPr>
        <p:spPr/>
        <p:txBody>
          <a:bodyPr/>
          <a:lstStyle>
            <a:lvl1pPr>
              <a:defRPr/>
            </a:lvl1pPr>
          </a:lstStyle>
          <a:p>
            <a:pPr>
              <a:defRPr/>
            </a:pPr>
            <a:endParaRPr lang="cs-CZ"/>
          </a:p>
        </p:txBody>
      </p:sp>
      <p:sp>
        <p:nvSpPr>
          <p:cNvPr id="4" name="Zástupný symbol pro číslo snímku 22"/>
          <p:cNvSpPr>
            <a:spLocks noGrp="1"/>
          </p:cNvSpPr>
          <p:nvPr>
            <p:ph type="sldNum" sz="quarter" idx="12"/>
          </p:nvPr>
        </p:nvSpPr>
        <p:spPr/>
        <p:txBody>
          <a:bodyPr/>
          <a:lstStyle>
            <a:lvl1pPr>
              <a:defRPr/>
            </a:lvl1pPr>
          </a:lstStyle>
          <a:p>
            <a:pPr>
              <a:defRPr/>
            </a:pPr>
            <a:fld id="{F067DDAB-5440-412D-B68F-77EE61042B0A}" type="slidenum">
              <a:rPr lang="cs-CZ"/>
              <a:pPr>
                <a:defRPr/>
              </a:pPr>
              <a:t>‹#›</a:t>
            </a:fld>
            <a:endParaRPr lang="cs-CZ"/>
          </a:p>
        </p:txBody>
      </p:sp>
    </p:spTree>
    <p:extLst>
      <p:ext uri="{BB962C8B-B14F-4D97-AF65-F5344CB8AC3E}">
        <p14:creationId xmlns:p14="http://schemas.microsoft.com/office/powerpoint/2010/main" val="4260078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5" name="Přímá spojnice 4"/>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cs typeface="+mn-cs"/>
            </a:endParaRPr>
          </a:p>
        </p:txBody>
      </p:sp>
      <p:sp>
        <p:nvSpPr>
          <p:cNvPr id="6" name="Přímá spojnice 5"/>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cs typeface="+mn-cs"/>
            </a:endParaRPr>
          </a:p>
        </p:txBody>
      </p:sp>
      <p:sp>
        <p:nvSpPr>
          <p:cNvPr id="7" name="Přímá spojnice 17"/>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cs-CZ"/>
          </a:p>
        </p:txBody>
      </p:sp>
      <p:sp>
        <p:nvSpPr>
          <p:cNvPr id="8" name="Přímá spojnice 18"/>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cs-CZ"/>
          </a:p>
        </p:txBody>
      </p:sp>
      <p:sp>
        <p:nvSpPr>
          <p:cNvPr id="9" name="Obdélník 8"/>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 name="Přímá spojnice 20"/>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cs-CZ"/>
          </a:p>
        </p:txBody>
      </p:sp>
      <p:sp>
        <p:nvSpPr>
          <p:cNvPr id="11" name="Ovál 10"/>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 name="Nadpis 1"/>
          <p:cNvSpPr>
            <a:spLocks noGrp="1"/>
          </p:cNvSpPr>
          <p:nvPr>
            <p:ph type="title"/>
          </p:nvPr>
        </p:nvSpPr>
        <p:spPr>
          <a:xfrm rot="5400000">
            <a:off x="3371850" y="3200400"/>
            <a:ext cx="6309360" cy="457200"/>
          </a:xfrm>
        </p:spPr>
        <p:txBody>
          <a:bodyPr/>
          <a:lstStyle>
            <a:lvl1pPr algn="l">
              <a:buNone/>
              <a:defRPr sz="2000" b="1" cap="small" baseline="0"/>
            </a:lvl1pPr>
          </a:lstStyle>
          <a:p>
            <a:r>
              <a:rPr lang="cs-CZ" smtClean="0"/>
              <a:t>Kliknutím lze upravit styl.</a:t>
            </a:r>
            <a:endParaRPr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a:r>
              <a:rPr lang="cs-CZ" smtClean="0"/>
              <a:t>Kliknutím lze upravit styly předlohy textu.</a:t>
            </a:r>
          </a:p>
        </p:txBody>
      </p:sp>
      <p:sp>
        <p:nvSpPr>
          <p:cNvPr id="18" name="Zástupný symbol pro obsah 17"/>
          <p:cNvSpPr>
            <a:spLocks noGrp="1"/>
          </p:cNvSpPr>
          <p:nvPr>
            <p:ph sz="quarter" idx="1"/>
          </p:nvPr>
        </p:nvSpPr>
        <p:spPr>
          <a:xfrm>
            <a:off x="304800" y="274320"/>
            <a:ext cx="5638800" cy="632764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2" name="Zástupný symbol pro datum 20"/>
          <p:cNvSpPr>
            <a:spLocks noGrp="1"/>
          </p:cNvSpPr>
          <p:nvPr>
            <p:ph type="dt" sz="half" idx="10"/>
          </p:nvPr>
        </p:nvSpPr>
        <p:spPr/>
        <p:txBody>
          <a:bodyPr rtlCol="0"/>
          <a:lstStyle>
            <a:lvl1pPr>
              <a:defRPr/>
            </a:lvl1pPr>
          </a:lstStyle>
          <a:p>
            <a:pPr>
              <a:defRPr/>
            </a:pPr>
            <a:fld id="{FC012C5A-58D1-4110-841E-29FBC44FDA86}" type="datetimeFigureOut">
              <a:rPr lang="cs-CZ"/>
              <a:pPr>
                <a:defRPr/>
              </a:pPr>
              <a:t>25.9.2013</a:t>
            </a:fld>
            <a:endParaRPr lang="cs-CZ"/>
          </a:p>
        </p:txBody>
      </p:sp>
      <p:sp>
        <p:nvSpPr>
          <p:cNvPr id="13" name="Zástupný symbol pro číslo snímku 21"/>
          <p:cNvSpPr>
            <a:spLocks noGrp="1"/>
          </p:cNvSpPr>
          <p:nvPr>
            <p:ph type="sldNum" sz="quarter" idx="11"/>
          </p:nvPr>
        </p:nvSpPr>
        <p:spPr/>
        <p:txBody>
          <a:bodyPr rtlCol="0"/>
          <a:lstStyle>
            <a:lvl1pPr>
              <a:defRPr/>
            </a:lvl1pPr>
          </a:lstStyle>
          <a:p>
            <a:pPr>
              <a:defRPr/>
            </a:pPr>
            <a:fld id="{6880F9B8-19C1-403E-B42A-043A0E2E082C}" type="slidenum">
              <a:rPr lang="cs-CZ"/>
              <a:pPr>
                <a:defRPr/>
              </a:pPr>
              <a:t>‹#›</a:t>
            </a:fld>
            <a:endParaRPr lang="cs-CZ"/>
          </a:p>
        </p:txBody>
      </p:sp>
      <p:sp>
        <p:nvSpPr>
          <p:cNvPr id="14" name="Zástupný symbol pro zápatí 22"/>
          <p:cNvSpPr>
            <a:spLocks noGrp="1"/>
          </p:cNvSpPr>
          <p:nvPr>
            <p:ph type="ftr" sz="quarter" idx="12"/>
          </p:nvPr>
        </p:nvSpPr>
        <p:spPr/>
        <p:txBody>
          <a:bodyPr rtlCol="0"/>
          <a:lstStyle>
            <a:lvl1pPr>
              <a:defRPr/>
            </a:lvl1pPr>
          </a:lstStyle>
          <a:p>
            <a:pPr>
              <a:defRPr/>
            </a:pPr>
            <a:endParaRPr lang="cs-CZ"/>
          </a:p>
        </p:txBody>
      </p:sp>
    </p:spTree>
    <p:extLst>
      <p:ext uri="{BB962C8B-B14F-4D97-AF65-F5344CB8AC3E}">
        <p14:creationId xmlns:p14="http://schemas.microsoft.com/office/powerpoint/2010/main" val="46619884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5" name="Přímá spojnice 4"/>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6" name="Ovál 5"/>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7" name="Přímá spojnice 17"/>
          <p:cNvSpPr>
            <a:spLocks noChangeShapeType="1"/>
          </p:cNvSpPr>
          <p:nvPr/>
        </p:nvSpPr>
        <p:spPr bwMode="auto">
          <a:xfrm>
            <a:off x="8991600" y="0"/>
            <a:ext cx="0" cy="685800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txBody>
          <a:bodyPr/>
          <a:lstStyle/>
          <a:p>
            <a:endParaRPr lang="cs-CZ"/>
          </a:p>
        </p:txBody>
      </p:sp>
      <p:sp>
        <p:nvSpPr>
          <p:cNvPr id="8" name="Obdélník 7"/>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Přímá spojnice 19"/>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cs-CZ"/>
          </a:p>
        </p:txBody>
      </p:sp>
      <p:sp>
        <p:nvSpPr>
          <p:cNvPr id="10" name="Přímá spojnice 9"/>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cs typeface="+mn-cs"/>
            </a:endParaRPr>
          </a:p>
        </p:txBody>
      </p:sp>
      <p:sp>
        <p:nvSpPr>
          <p:cNvPr id="11" name="Přímá spojnice 23"/>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cs-CZ"/>
          </a:p>
        </p:txBody>
      </p:sp>
      <p:sp>
        <p:nvSpPr>
          <p:cNvPr id="2" name="Nadpis 1"/>
          <p:cNvSpPr>
            <a:spLocks noGrp="1"/>
          </p:cNvSpPr>
          <p:nvPr>
            <p:ph type="title"/>
          </p:nvPr>
        </p:nvSpPr>
        <p:spPr>
          <a:xfrm rot="5400000">
            <a:off x="3350133" y="3200400"/>
            <a:ext cx="6309360" cy="457200"/>
          </a:xfrm>
        </p:spPr>
        <p:txBody>
          <a:bodyPr/>
          <a:lstStyle>
            <a:lvl1pPr algn="l">
              <a:buNone/>
              <a:defRPr sz="2000" b="1"/>
            </a:lvl1pPr>
          </a:lstStyle>
          <a:p>
            <a:r>
              <a:rPr lang="cs-CZ" smtClean="0"/>
              <a:t>Kliknutím lze upravit styl.</a:t>
            </a:r>
            <a:endParaRPr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ormAutofit/>
          </a:bodyPr>
          <a:lstStyle>
            <a:lvl1pPr marL="0" indent="0">
              <a:buNone/>
              <a:defRPr sz="3200"/>
            </a:lvl1pPr>
          </a:lstStyle>
          <a:p>
            <a:pPr lvl="0"/>
            <a:r>
              <a:rPr lang="cs-CZ" noProof="0" smtClean="0"/>
              <a:t>Kliknutím na ikonu přidáte obrázek.</a:t>
            </a:r>
            <a:endParaRPr lang="en-US" noProof="0"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spcCol="274320" rtlCol="0" fromWordArt="0" forceAA="0">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a:r>
              <a:rPr lang="cs-CZ" smtClean="0"/>
              <a:t>Kliknutím lze upravit styly předlohy textu.</a:t>
            </a:r>
          </a:p>
        </p:txBody>
      </p:sp>
      <p:sp>
        <p:nvSpPr>
          <p:cNvPr id="12" name="Zástupný symbol pro datum 16"/>
          <p:cNvSpPr>
            <a:spLocks noGrp="1"/>
          </p:cNvSpPr>
          <p:nvPr>
            <p:ph type="dt" sz="half" idx="10"/>
          </p:nvPr>
        </p:nvSpPr>
        <p:spPr/>
        <p:txBody>
          <a:bodyPr rtlCol="0"/>
          <a:lstStyle>
            <a:lvl1pPr>
              <a:defRPr/>
            </a:lvl1pPr>
          </a:lstStyle>
          <a:p>
            <a:pPr>
              <a:defRPr/>
            </a:pPr>
            <a:fld id="{391C2B72-285C-46B7-B575-D9412066D83E}" type="datetimeFigureOut">
              <a:rPr lang="cs-CZ"/>
              <a:pPr>
                <a:defRPr/>
              </a:pPr>
              <a:t>25.9.2013</a:t>
            </a:fld>
            <a:endParaRPr lang="cs-CZ"/>
          </a:p>
        </p:txBody>
      </p:sp>
      <p:sp>
        <p:nvSpPr>
          <p:cNvPr id="13" name="Zástupný symbol pro číslo snímku 17"/>
          <p:cNvSpPr>
            <a:spLocks noGrp="1"/>
          </p:cNvSpPr>
          <p:nvPr>
            <p:ph type="sldNum" sz="quarter" idx="11"/>
          </p:nvPr>
        </p:nvSpPr>
        <p:spPr/>
        <p:txBody>
          <a:bodyPr rtlCol="0"/>
          <a:lstStyle>
            <a:lvl1pPr>
              <a:defRPr/>
            </a:lvl1pPr>
          </a:lstStyle>
          <a:p>
            <a:pPr>
              <a:defRPr/>
            </a:pPr>
            <a:fld id="{39690F78-3782-4FE2-8DF4-27F090247F98}" type="slidenum">
              <a:rPr lang="cs-CZ"/>
              <a:pPr>
                <a:defRPr/>
              </a:pPr>
              <a:t>‹#›</a:t>
            </a:fld>
            <a:endParaRPr lang="cs-CZ"/>
          </a:p>
        </p:txBody>
      </p:sp>
      <p:sp>
        <p:nvSpPr>
          <p:cNvPr id="14" name="Zástupný symbol pro zápatí 20"/>
          <p:cNvSpPr>
            <a:spLocks noGrp="1"/>
          </p:cNvSpPr>
          <p:nvPr>
            <p:ph type="ftr" sz="quarter" idx="12"/>
          </p:nvPr>
        </p:nvSpPr>
        <p:spPr/>
        <p:txBody>
          <a:bodyPr rtlCol="0"/>
          <a:lstStyle>
            <a:lvl1pPr>
              <a:defRPr/>
            </a:lvl1pPr>
          </a:lstStyle>
          <a:p>
            <a:pPr>
              <a:defRPr/>
            </a:pPr>
            <a:endParaRPr lang="cs-CZ"/>
          </a:p>
        </p:txBody>
      </p:sp>
    </p:spTree>
    <p:extLst>
      <p:ext uri="{BB962C8B-B14F-4D97-AF65-F5344CB8AC3E}">
        <p14:creationId xmlns:p14="http://schemas.microsoft.com/office/powerpoint/2010/main" val="1210022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CC397D2E-1A29-43D8-96A0-042080CF046B}" type="datetimeFigureOut">
              <a:rPr lang="cs-CZ"/>
              <a:pPr>
                <a:defRPr/>
              </a:pPr>
              <a:t>25.9.2013</a:t>
            </a:fld>
            <a:endParaRPr lang="cs-CZ"/>
          </a:p>
        </p:txBody>
      </p:sp>
      <p:sp>
        <p:nvSpPr>
          <p:cNvPr id="5" name="Zástupný symbol pro zápatí 2"/>
          <p:cNvSpPr>
            <a:spLocks noGrp="1"/>
          </p:cNvSpPr>
          <p:nvPr>
            <p:ph type="ftr" sz="quarter" idx="11"/>
          </p:nvPr>
        </p:nvSpPr>
        <p:spPr/>
        <p:txBody>
          <a:bodyPr/>
          <a:lstStyle>
            <a:lvl1pPr>
              <a:defRPr/>
            </a:lvl1pPr>
          </a:lstStyle>
          <a:p>
            <a:pPr>
              <a:defRPr/>
            </a:pPr>
            <a:endParaRPr lang="cs-CZ"/>
          </a:p>
        </p:txBody>
      </p:sp>
      <p:sp>
        <p:nvSpPr>
          <p:cNvPr id="6" name="Zástupný symbol pro číslo snímku 22"/>
          <p:cNvSpPr>
            <a:spLocks noGrp="1"/>
          </p:cNvSpPr>
          <p:nvPr>
            <p:ph type="sldNum" sz="quarter" idx="12"/>
          </p:nvPr>
        </p:nvSpPr>
        <p:spPr/>
        <p:txBody>
          <a:bodyPr/>
          <a:lstStyle>
            <a:lvl1pPr>
              <a:defRPr/>
            </a:lvl1pPr>
          </a:lstStyle>
          <a:p>
            <a:pPr>
              <a:defRPr/>
            </a:pPr>
            <a:fld id="{A28B5A1C-38D7-4C37-A276-C12520FEC21B}" type="slidenum">
              <a:rPr lang="cs-CZ"/>
              <a:pPr>
                <a:defRPr/>
              </a:pPr>
              <a:t>‹#›</a:t>
            </a:fld>
            <a:endParaRPr lang="cs-CZ"/>
          </a:p>
        </p:txBody>
      </p:sp>
    </p:spTree>
    <p:extLst>
      <p:ext uri="{BB962C8B-B14F-4D97-AF65-F5344CB8AC3E}">
        <p14:creationId xmlns:p14="http://schemas.microsoft.com/office/powerpoint/2010/main" val="2519476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lang="cs-CZ" smtClean="0"/>
              <a:t>Kliknutím lze upravit styl.</a:t>
            </a:r>
            <a:endParaRPr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CCAA10FF-AFFA-4DA1-9535-61339BFB349D}" type="datetimeFigureOut">
              <a:rPr lang="cs-CZ"/>
              <a:pPr>
                <a:defRPr/>
              </a:pPr>
              <a:t>25.9.2013</a:t>
            </a:fld>
            <a:endParaRPr lang="cs-CZ"/>
          </a:p>
        </p:txBody>
      </p:sp>
      <p:sp>
        <p:nvSpPr>
          <p:cNvPr id="5" name="Zástupný symbol pro zápatí 2"/>
          <p:cNvSpPr>
            <a:spLocks noGrp="1"/>
          </p:cNvSpPr>
          <p:nvPr>
            <p:ph type="ftr" sz="quarter" idx="11"/>
          </p:nvPr>
        </p:nvSpPr>
        <p:spPr/>
        <p:txBody>
          <a:bodyPr/>
          <a:lstStyle>
            <a:lvl1pPr>
              <a:defRPr/>
            </a:lvl1pPr>
          </a:lstStyle>
          <a:p>
            <a:pPr>
              <a:defRPr/>
            </a:pPr>
            <a:endParaRPr lang="cs-CZ"/>
          </a:p>
        </p:txBody>
      </p:sp>
      <p:sp>
        <p:nvSpPr>
          <p:cNvPr id="6" name="Zástupný symbol pro číslo snímku 22"/>
          <p:cNvSpPr>
            <a:spLocks noGrp="1"/>
          </p:cNvSpPr>
          <p:nvPr>
            <p:ph type="sldNum" sz="quarter" idx="12"/>
          </p:nvPr>
        </p:nvSpPr>
        <p:spPr/>
        <p:txBody>
          <a:bodyPr/>
          <a:lstStyle>
            <a:lvl1pPr>
              <a:defRPr/>
            </a:lvl1pPr>
          </a:lstStyle>
          <a:p>
            <a:pPr>
              <a:defRPr/>
            </a:pPr>
            <a:fld id="{5AE71C90-97B3-4F1A-986B-A5F1EA8D3185}" type="slidenum">
              <a:rPr lang="cs-CZ"/>
              <a:pPr>
                <a:defRPr/>
              </a:pPr>
              <a:t>‹#›</a:t>
            </a:fld>
            <a:endParaRPr lang="cs-CZ"/>
          </a:p>
        </p:txBody>
      </p:sp>
    </p:spTree>
    <p:extLst>
      <p:ext uri="{BB962C8B-B14F-4D97-AF65-F5344CB8AC3E}">
        <p14:creationId xmlns:p14="http://schemas.microsoft.com/office/powerpoint/2010/main" val="1337219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cs typeface="+mn-cs"/>
            </a:endParaRPr>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lang="cs-CZ" smtClean="0"/>
              <a:t>Kliknutím lze upravit styl.</a:t>
            </a:r>
            <a:endParaRPr lang="en-US"/>
          </a:p>
        </p:txBody>
      </p:sp>
      <p:sp>
        <p:nvSpPr>
          <p:cNvPr id="1028" name="Zástupný symbol pro text 12"/>
          <p:cNvSpPr>
            <a:spLocks noGrp="1"/>
          </p:cNvSpPr>
          <p:nvPr>
            <p:ph type="body" idx="1"/>
          </p:nvPr>
        </p:nvSpPr>
        <p:spPr bwMode="auto">
          <a:xfrm>
            <a:off x="457200" y="1600200"/>
            <a:ext cx="7467600" cy="487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altLang="cs-CZ" smtClean="0"/>
              <a:t>Kliknutím lze upravit styly předlohy textu.</a:t>
            </a:r>
          </a:p>
          <a:p>
            <a:pPr lvl="1"/>
            <a:r>
              <a:rPr lang="cs-CZ" altLang="cs-CZ" smtClean="0"/>
              <a:t>Druhá úroveň</a:t>
            </a:r>
          </a:p>
          <a:p>
            <a:pPr lvl="2"/>
            <a:r>
              <a:rPr lang="cs-CZ" altLang="cs-CZ" smtClean="0"/>
              <a:t>Třetí úroveň</a:t>
            </a:r>
          </a:p>
          <a:p>
            <a:pPr lvl="3"/>
            <a:r>
              <a:rPr lang="cs-CZ" altLang="cs-CZ" smtClean="0"/>
              <a:t>Čtvrtá úroveň</a:t>
            </a:r>
          </a:p>
          <a:p>
            <a:pPr lvl="4"/>
            <a:r>
              <a:rPr lang="cs-CZ" altLang="cs-CZ" smtClean="0"/>
              <a:t>Pátá úroveň</a:t>
            </a:r>
            <a:endParaRPr lang="en-US" altLang="cs-CZ" smtClean="0"/>
          </a:p>
        </p:txBody>
      </p:sp>
      <p:sp>
        <p:nvSpPr>
          <p:cNvPr id="14" name="Zástupný symbol pro datum 13"/>
          <p:cNvSpPr>
            <a:spLocks noGrp="1"/>
          </p:cNvSpPr>
          <p:nvPr>
            <p:ph type="dt" sz="half" idx="2"/>
          </p:nvPr>
        </p:nvSpPr>
        <p:spPr>
          <a:xfrm rot="5400000">
            <a:off x="7589045" y="1081881"/>
            <a:ext cx="2011362" cy="384175"/>
          </a:xfrm>
          <a:prstGeom prst="rect">
            <a:avLst/>
          </a:prstGeom>
        </p:spPr>
        <p:txBody>
          <a:bodyPr vert="horz" anchor="ctr" anchorCtr="0"/>
          <a:lstStyle>
            <a:lvl1pPr algn="r" eaLnBrk="1" fontAlgn="auto" latinLnBrk="0" hangingPunct="1">
              <a:spcBef>
                <a:spcPts val="0"/>
              </a:spcBef>
              <a:spcAft>
                <a:spcPts val="0"/>
              </a:spcAft>
              <a:defRPr kumimoji="0" sz="1200">
                <a:solidFill>
                  <a:schemeClr val="tx2"/>
                </a:solidFill>
                <a:latin typeface="+mn-lt"/>
                <a:cs typeface="+mn-cs"/>
              </a:defRPr>
            </a:lvl1pPr>
          </a:lstStyle>
          <a:p>
            <a:pPr>
              <a:defRPr/>
            </a:pPr>
            <a:fld id="{AF667C17-D993-42C0-86DC-6A14E0601E0F}" type="datetimeFigureOut">
              <a:rPr lang="cs-CZ"/>
              <a:pPr>
                <a:defRPr/>
              </a:pPr>
              <a:t>25.9.2013</a:t>
            </a:fld>
            <a:endParaRPr lang="cs-CZ"/>
          </a:p>
        </p:txBody>
      </p:sp>
      <p:sp>
        <p:nvSpPr>
          <p:cNvPr id="3" name="Zástupný symbol pro zápatí 2"/>
          <p:cNvSpPr>
            <a:spLocks noGrp="1"/>
          </p:cNvSpPr>
          <p:nvPr>
            <p:ph type="ftr" sz="quarter" idx="3"/>
          </p:nvPr>
        </p:nvSpPr>
        <p:spPr>
          <a:xfrm rot="5400000">
            <a:off x="6989763" y="3736975"/>
            <a:ext cx="3200400" cy="365125"/>
          </a:xfrm>
          <a:prstGeom prst="rect">
            <a:avLst/>
          </a:prstGeom>
        </p:spPr>
        <p:txBody>
          <a:bodyPr vert="horz" anchor="ctr" anchorCtr="0"/>
          <a:lstStyle>
            <a:lvl1pPr algn="l" eaLnBrk="1" fontAlgn="auto" latinLnBrk="0" hangingPunct="1">
              <a:spcBef>
                <a:spcPts val="0"/>
              </a:spcBef>
              <a:spcAft>
                <a:spcPts val="0"/>
              </a:spcAft>
              <a:defRPr kumimoji="0" sz="1200">
                <a:solidFill>
                  <a:schemeClr val="tx2"/>
                </a:solidFill>
                <a:latin typeface="+mn-lt"/>
                <a:cs typeface="+mn-cs"/>
              </a:defRPr>
            </a:lvl1pPr>
          </a:lstStyle>
          <a:p>
            <a:pPr>
              <a:defRPr/>
            </a:pPr>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032" name="Přímá spojnice 8"/>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cs-CZ"/>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34" name="Přímá spojnice 10"/>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cs-CZ"/>
          </a:p>
        </p:txBody>
      </p:sp>
      <p:sp>
        <p:nvSpPr>
          <p:cNvPr id="12" name="Ovál 11"/>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3" name="Zástupný symbol pro číslo snímku 22"/>
          <p:cNvSpPr>
            <a:spLocks noGrp="1"/>
          </p:cNvSpPr>
          <p:nvPr>
            <p:ph type="sldNum" sz="quarter" idx="4"/>
          </p:nvPr>
        </p:nvSpPr>
        <p:spPr>
          <a:xfrm>
            <a:off x="8129588" y="5734050"/>
            <a:ext cx="609600" cy="520700"/>
          </a:xfrm>
          <a:prstGeom prst="rect">
            <a:avLst/>
          </a:prstGeom>
        </p:spPr>
        <p:txBody>
          <a:bodyPr vert="horz" anchor="ctr"/>
          <a:lstStyle>
            <a:lvl1pPr algn="ctr" eaLnBrk="1" fontAlgn="auto" latinLnBrk="0" hangingPunct="1">
              <a:spcBef>
                <a:spcPts val="0"/>
              </a:spcBef>
              <a:spcAft>
                <a:spcPts val="0"/>
              </a:spcAft>
              <a:defRPr kumimoji="0" sz="1400" b="1">
                <a:solidFill>
                  <a:srgbClr val="FFFFFF"/>
                </a:solidFill>
                <a:latin typeface="+mn-lt"/>
                <a:cs typeface="+mn-cs"/>
              </a:defRPr>
            </a:lvl1pPr>
          </a:lstStyle>
          <a:p>
            <a:pPr>
              <a:defRPr/>
            </a:pPr>
            <a:fld id="{B94D6291-A12F-479A-861D-C92BBC12E19C}"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12" r:id="rId4"/>
    <p:sldLayoutId id="2147483713" r:id="rId5"/>
    <p:sldLayoutId id="2147483720" r:id="rId6"/>
    <p:sldLayoutId id="2147483714" r:id="rId7"/>
    <p:sldLayoutId id="2147483721" r:id="rId8"/>
    <p:sldLayoutId id="2147483722" r:id="rId9"/>
    <p:sldLayoutId id="2147483715" r:id="rId10"/>
    <p:sldLayoutId id="2147483716" r:id="rId11"/>
  </p:sldLayoutIdLst>
  <p:txStyles>
    <p:titleStyle>
      <a:lvl1pPr algn="l" rtl="0" eaLnBrk="0" fontAlgn="base" hangingPunct="0">
        <a:spcBef>
          <a:spcPct val="0"/>
        </a:spcBef>
        <a:spcAft>
          <a:spcPct val="0"/>
        </a:spcAft>
        <a:defRPr sz="3000" kern="1200" cap="small">
          <a:solidFill>
            <a:schemeClr val="tx2"/>
          </a:solidFill>
          <a:latin typeface="+mj-lt"/>
          <a:ea typeface="+mj-ea"/>
          <a:cs typeface="+mj-cs"/>
        </a:defRPr>
      </a:lvl1pPr>
      <a:lvl2pPr algn="l" rtl="0" eaLnBrk="0" fontAlgn="base" hangingPunct="0">
        <a:spcBef>
          <a:spcPct val="0"/>
        </a:spcBef>
        <a:spcAft>
          <a:spcPct val="0"/>
        </a:spcAft>
        <a:defRPr sz="3000">
          <a:solidFill>
            <a:schemeClr val="tx2"/>
          </a:solidFill>
          <a:latin typeface="Century Schoolbook" pitchFamily="18" charset="0"/>
        </a:defRPr>
      </a:lvl2pPr>
      <a:lvl3pPr algn="l" rtl="0" eaLnBrk="0" fontAlgn="base" hangingPunct="0">
        <a:spcBef>
          <a:spcPct val="0"/>
        </a:spcBef>
        <a:spcAft>
          <a:spcPct val="0"/>
        </a:spcAft>
        <a:defRPr sz="3000">
          <a:solidFill>
            <a:schemeClr val="tx2"/>
          </a:solidFill>
          <a:latin typeface="Century Schoolbook" pitchFamily="18" charset="0"/>
        </a:defRPr>
      </a:lvl3pPr>
      <a:lvl4pPr algn="l" rtl="0" eaLnBrk="0" fontAlgn="base" hangingPunct="0">
        <a:spcBef>
          <a:spcPct val="0"/>
        </a:spcBef>
        <a:spcAft>
          <a:spcPct val="0"/>
        </a:spcAft>
        <a:defRPr sz="3000">
          <a:solidFill>
            <a:schemeClr val="tx2"/>
          </a:solidFill>
          <a:latin typeface="Century Schoolbook" pitchFamily="18" charset="0"/>
        </a:defRPr>
      </a:lvl4pPr>
      <a:lvl5pPr algn="l" rtl="0" eaLnBrk="0" fontAlgn="base" hangingPunct="0">
        <a:spcBef>
          <a:spcPct val="0"/>
        </a:spcBef>
        <a:spcAft>
          <a:spcPct val="0"/>
        </a:spcAft>
        <a:defRPr sz="3000">
          <a:solidFill>
            <a:schemeClr val="tx2"/>
          </a:solidFill>
          <a:latin typeface="Century Schoolbook" pitchFamily="18" charset="0"/>
        </a:defRPr>
      </a:lvl5pPr>
      <a:lvl6pPr marL="457200" algn="l" rtl="0" fontAlgn="base">
        <a:spcBef>
          <a:spcPct val="0"/>
        </a:spcBef>
        <a:spcAft>
          <a:spcPct val="0"/>
        </a:spcAft>
        <a:defRPr sz="3000">
          <a:solidFill>
            <a:schemeClr val="tx2"/>
          </a:solidFill>
          <a:latin typeface="Century Schoolbook" pitchFamily="18" charset="0"/>
        </a:defRPr>
      </a:lvl6pPr>
      <a:lvl7pPr marL="914400" algn="l" rtl="0" fontAlgn="base">
        <a:spcBef>
          <a:spcPct val="0"/>
        </a:spcBef>
        <a:spcAft>
          <a:spcPct val="0"/>
        </a:spcAft>
        <a:defRPr sz="3000">
          <a:solidFill>
            <a:schemeClr val="tx2"/>
          </a:solidFill>
          <a:latin typeface="Century Schoolbook" pitchFamily="18" charset="0"/>
        </a:defRPr>
      </a:lvl7pPr>
      <a:lvl8pPr marL="1371600" algn="l" rtl="0" fontAlgn="base">
        <a:spcBef>
          <a:spcPct val="0"/>
        </a:spcBef>
        <a:spcAft>
          <a:spcPct val="0"/>
        </a:spcAft>
        <a:defRPr sz="3000">
          <a:solidFill>
            <a:schemeClr val="tx2"/>
          </a:solidFill>
          <a:latin typeface="Century Schoolbook" pitchFamily="18" charset="0"/>
        </a:defRPr>
      </a:lvl8pPr>
      <a:lvl9pPr marL="1828800" algn="l" rtl="0" fontAlgn="base">
        <a:spcBef>
          <a:spcPct val="0"/>
        </a:spcBef>
        <a:spcAft>
          <a:spcPct val="0"/>
        </a:spcAft>
        <a:defRPr sz="3000">
          <a:solidFill>
            <a:schemeClr val="tx2"/>
          </a:solidFill>
          <a:latin typeface="Century Schoolbook" pitchFamily="18" charset="0"/>
        </a:defRPr>
      </a:lvl9pPr>
    </p:titleStyle>
    <p:bodyStyle>
      <a:lvl1pPr marL="273050" indent="-273050" algn="l" rtl="0" eaLnBrk="0" fontAlgn="base" hangingPunct="0">
        <a:spcBef>
          <a:spcPts val="600"/>
        </a:spcBef>
        <a:spcAft>
          <a:spcPct val="0"/>
        </a:spcAft>
        <a:buClr>
          <a:schemeClr val="accent1"/>
        </a:buClr>
        <a:buSzPct val="70000"/>
        <a:buFont typeface="Wingdings" pitchFamily="2" charset="2"/>
        <a:buChar char=""/>
        <a:defRPr sz="2400" kern="1200">
          <a:solidFill>
            <a:schemeClr val="tx1"/>
          </a:solidFill>
          <a:latin typeface="+mn-lt"/>
          <a:ea typeface="+mn-ea"/>
          <a:cs typeface="+mn-cs"/>
        </a:defRPr>
      </a:lvl1pPr>
      <a:lvl2pPr marL="639763" indent="-273050" algn="l" rtl="0" eaLnBrk="0" fontAlgn="base" hangingPunct="0">
        <a:spcBef>
          <a:spcPct val="20000"/>
        </a:spcBef>
        <a:spcAft>
          <a:spcPct val="0"/>
        </a:spcAft>
        <a:buClr>
          <a:schemeClr val="accent1"/>
        </a:buClr>
        <a:buSzPct val="80000"/>
        <a:buFont typeface="Wingdings 2" pitchFamily="18" charset="2"/>
        <a:buChar char=""/>
        <a:defRPr sz="2100" kern="1200">
          <a:solidFill>
            <a:schemeClr val="tx1"/>
          </a:solidFill>
          <a:latin typeface="+mn-lt"/>
          <a:ea typeface="+mn-ea"/>
          <a:cs typeface="+mn-cs"/>
        </a:defRPr>
      </a:lvl2pPr>
      <a:lvl3pPr marL="914400" indent="-182563" algn="l" rtl="0" eaLnBrk="0" fontAlgn="base" hangingPunct="0">
        <a:spcBef>
          <a:spcPct val="20000"/>
        </a:spcBef>
        <a:spcAft>
          <a:spcPct val="0"/>
        </a:spcAft>
        <a:buClr>
          <a:srgbClr val="E0752F"/>
        </a:buClr>
        <a:buSzPct val="60000"/>
        <a:buFont typeface="Wingdings" pitchFamily="2" charset="2"/>
        <a:buChar char=""/>
        <a:defRPr kern="1200">
          <a:solidFill>
            <a:schemeClr val="tx1"/>
          </a:solidFill>
          <a:latin typeface="+mn-lt"/>
          <a:ea typeface="+mn-ea"/>
          <a:cs typeface="+mn-cs"/>
        </a:defRPr>
      </a:lvl3pPr>
      <a:lvl4pPr marL="1187450" indent="-182563" algn="l" rtl="0" eaLnBrk="0" fontAlgn="base" hangingPunct="0">
        <a:spcBef>
          <a:spcPct val="20000"/>
        </a:spcBef>
        <a:spcAft>
          <a:spcPct val="0"/>
        </a:spcAft>
        <a:buClr>
          <a:srgbClr val="FEC3AE"/>
        </a:buClr>
        <a:buSzPct val="60000"/>
        <a:buFont typeface="Wingdings" pitchFamily="2" charset="2"/>
        <a:buChar char=""/>
        <a:defRPr kern="1200">
          <a:solidFill>
            <a:schemeClr val="tx1"/>
          </a:solidFill>
          <a:latin typeface="+mn-lt"/>
          <a:ea typeface="+mn-ea"/>
          <a:cs typeface="+mn-cs"/>
        </a:defRPr>
      </a:lvl4pPr>
      <a:lvl5pPr marL="1462088" indent="-182563" algn="l" rtl="0" eaLnBrk="0" fontAlgn="base" hangingPunct="0">
        <a:spcBef>
          <a:spcPct val="20000"/>
        </a:spcBef>
        <a:spcAft>
          <a:spcPct val="0"/>
        </a:spcAft>
        <a:buClr>
          <a:srgbClr val="BDCAE9"/>
        </a:buClr>
        <a:buSzPct val="68000"/>
        <a:buFont typeface="Wingdings 2" pitchFamily="18" charset="2"/>
        <a:buChar char=""/>
        <a:defRPr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commons.wikimedia.org/wiki/File:Will_Smith_2.jpg" TargetMode="External"/><Relationship Id="rId2" Type="http://schemas.openxmlformats.org/officeDocument/2006/relationships/hyperlink" Target="http://commons.wikimedia.org/wiki/File:Jk-rowling-crop.JPG" TargetMode="External"/><Relationship Id="rId1" Type="http://schemas.openxmlformats.org/officeDocument/2006/relationships/slideLayout" Target="../slideLayouts/slideLayout7.xml"/><Relationship Id="rId6" Type="http://schemas.openxmlformats.org/officeDocument/2006/relationships/hyperlink" Target="http://cs.wikipedia.org/wiki/Soubor:Johan_amos_comenius_1592-1671.jpg" TargetMode="External"/><Relationship Id="rId5" Type="http://schemas.openxmlformats.org/officeDocument/2006/relationships/hyperlink" Target="http://commons.wikimedia.org/wiki/File:Michael_Schumacher-I%27m_the_man_(cropped).jpg" TargetMode="External"/><Relationship Id="rId4" Type="http://schemas.openxmlformats.org/officeDocument/2006/relationships/hyperlink" Target="http://commons.wikimedia.org/wiki/File:Lucie_Bila_2011.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2286000" y="3124200"/>
            <a:ext cx="6172200" cy="1893888"/>
          </a:xfrm>
        </p:spPr>
        <p:txBody>
          <a:bodyPr/>
          <a:lstStyle/>
          <a:p>
            <a:pPr eaLnBrk="1" fontAlgn="auto" hangingPunct="1">
              <a:spcAft>
                <a:spcPts val="0"/>
              </a:spcAft>
              <a:defRPr/>
            </a:pPr>
            <a:endParaRPr lang="cs-CZ" dirty="0"/>
          </a:p>
        </p:txBody>
      </p:sp>
      <p:pic>
        <p:nvPicPr>
          <p:cNvPr id="819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4788" y="217488"/>
            <a:ext cx="8718550" cy="3578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3938" y="566738"/>
            <a:ext cx="1427162" cy="1243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725" y="2133600"/>
            <a:ext cx="8718550" cy="8669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198" name="Obdélník 10"/>
          <p:cNvSpPr>
            <a:spLocks noChangeArrowheads="1"/>
          </p:cNvSpPr>
          <p:nvPr/>
        </p:nvSpPr>
        <p:spPr bwMode="auto">
          <a:xfrm>
            <a:off x="869950" y="2552700"/>
            <a:ext cx="45418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b="1"/>
              <a:t>AUTOR</a:t>
            </a:r>
            <a:r>
              <a:rPr lang="cs-CZ" altLang="cs-CZ"/>
              <a:t>: Mgr. Alena Bartoňková</a:t>
            </a:r>
          </a:p>
        </p:txBody>
      </p:sp>
      <p:sp>
        <p:nvSpPr>
          <p:cNvPr id="8199" name="Obdélník 11"/>
          <p:cNvSpPr>
            <a:spLocks noChangeArrowheads="1"/>
          </p:cNvSpPr>
          <p:nvPr/>
        </p:nvSpPr>
        <p:spPr bwMode="auto">
          <a:xfrm>
            <a:off x="844550" y="3038475"/>
            <a:ext cx="74755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b="1"/>
              <a:t>NÁZEV</a:t>
            </a:r>
            <a:r>
              <a:rPr lang="cs-CZ" altLang="cs-CZ"/>
              <a:t>: VY_32_INOVACE_18_16_A6_Bartonkova</a:t>
            </a:r>
          </a:p>
        </p:txBody>
      </p:sp>
      <p:sp>
        <p:nvSpPr>
          <p:cNvPr id="8200" name="Obdélník 12"/>
          <p:cNvSpPr>
            <a:spLocks noChangeArrowheads="1"/>
          </p:cNvSpPr>
          <p:nvPr/>
        </p:nvSpPr>
        <p:spPr bwMode="auto">
          <a:xfrm>
            <a:off x="868363" y="3562350"/>
            <a:ext cx="198596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b="1"/>
              <a:t>TÉMA</a:t>
            </a:r>
            <a:r>
              <a:rPr lang="cs-CZ" altLang="cs-CZ"/>
              <a:t>: Jobs</a:t>
            </a:r>
          </a:p>
        </p:txBody>
      </p:sp>
      <p:sp>
        <p:nvSpPr>
          <p:cNvPr id="8201" name="Obdélník 13"/>
          <p:cNvSpPr>
            <a:spLocks noChangeArrowheads="1"/>
          </p:cNvSpPr>
          <p:nvPr/>
        </p:nvSpPr>
        <p:spPr bwMode="auto">
          <a:xfrm>
            <a:off x="844550" y="4071938"/>
            <a:ext cx="21971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b="1"/>
              <a:t>OBSAH</a:t>
            </a:r>
            <a:r>
              <a:rPr lang="cs-CZ" altLang="cs-CZ"/>
              <a:t>: Jobs</a:t>
            </a:r>
          </a:p>
        </p:txBody>
      </p:sp>
      <p:sp>
        <p:nvSpPr>
          <p:cNvPr id="11" name="TextovéPole 14"/>
          <p:cNvSpPr txBox="1">
            <a:spLocks noChangeArrowheads="1"/>
          </p:cNvSpPr>
          <p:nvPr/>
        </p:nvSpPr>
        <p:spPr bwMode="auto">
          <a:xfrm>
            <a:off x="844550" y="4603750"/>
            <a:ext cx="53927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Calibri" pitchFamily="34" charset="0"/>
                <a:cs typeface="Arial" pitchFamily="34" charset="0"/>
              </a:defRPr>
            </a:lvl1pPr>
            <a:lvl2pPr marL="742950" indent="-285750" eaLnBrk="0" hangingPunct="0">
              <a:defRPr>
                <a:solidFill>
                  <a:schemeClr val="tx1"/>
                </a:solidFill>
                <a:latin typeface="Calibri" pitchFamily="34" charset="0"/>
                <a:cs typeface="Arial" pitchFamily="34" charset="0"/>
              </a:defRPr>
            </a:lvl2pPr>
            <a:lvl3pPr marL="1143000" indent="-228600" eaLnBrk="0" hangingPunct="0">
              <a:defRPr>
                <a:solidFill>
                  <a:schemeClr val="tx1"/>
                </a:solidFill>
                <a:latin typeface="Calibri" pitchFamily="34" charset="0"/>
                <a:cs typeface="Arial" pitchFamily="34" charset="0"/>
              </a:defRPr>
            </a:lvl3pPr>
            <a:lvl4pPr marL="1600200" indent="-228600" eaLnBrk="0" hangingPunct="0">
              <a:defRPr>
                <a:solidFill>
                  <a:schemeClr val="tx1"/>
                </a:solidFill>
                <a:latin typeface="Calibri" pitchFamily="34" charset="0"/>
                <a:cs typeface="Arial" pitchFamily="34" charset="0"/>
              </a:defRPr>
            </a:lvl4pPr>
            <a:lvl5pPr marL="2057400" indent="-228600" eaLnBrk="0" hangingPunct="0">
              <a:defRPr>
                <a:solidFill>
                  <a:schemeClr val="tx1"/>
                </a:solidFill>
                <a:latin typeface="Calibri" pitchFamily="34" charset="0"/>
                <a:cs typeface="Arial" pitchFamily="34" charset="0"/>
              </a:defRPr>
            </a:lvl5pPr>
            <a:lvl6pPr marL="2514600" indent="-228600" eaLnBrk="0" fontAlgn="base" hangingPunct="0">
              <a:spcBef>
                <a:spcPct val="0"/>
              </a:spcBef>
              <a:spcAft>
                <a:spcPct val="0"/>
              </a:spcAft>
              <a:defRPr>
                <a:solidFill>
                  <a:schemeClr val="tx1"/>
                </a:solidFill>
                <a:latin typeface="Calibri" pitchFamily="34" charset="0"/>
                <a:cs typeface="Arial" pitchFamily="34" charset="0"/>
              </a:defRPr>
            </a:lvl6pPr>
            <a:lvl7pPr marL="2971800" indent="-228600" eaLnBrk="0" fontAlgn="base" hangingPunct="0">
              <a:spcBef>
                <a:spcPct val="0"/>
              </a:spcBef>
              <a:spcAft>
                <a:spcPct val="0"/>
              </a:spcAft>
              <a:defRPr>
                <a:solidFill>
                  <a:schemeClr val="tx1"/>
                </a:solidFill>
                <a:latin typeface="Calibri" pitchFamily="34" charset="0"/>
                <a:cs typeface="Arial" pitchFamily="34" charset="0"/>
              </a:defRPr>
            </a:lvl7pPr>
            <a:lvl8pPr marL="3429000" indent="-228600" eaLnBrk="0" fontAlgn="base" hangingPunct="0">
              <a:spcBef>
                <a:spcPct val="0"/>
              </a:spcBef>
              <a:spcAft>
                <a:spcPct val="0"/>
              </a:spcAft>
              <a:defRPr>
                <a:solidFill>
                  <a:schemeClr val="tx1"/>
                </a:solidFill>
                <a:latin typeface="Calibri" pitchFamily="34" charset="0"/>
                <a:cs typeface="Arial" pitchFamily="34" charset="0"/>
              </a:defRPr>
            </a:lvl8pPr>
            <a:lvl9pPr marL="3886200" indent="-228600" eaLnBrk="0" fontAlgn="base" hangingPunct="0">
              <a:spcBef>
                <a:spcPct val="0"/>
              </a:spcBef>
              <a:spcAft>
                <a:spcPct val="0"/>
              </a:spcAft>
              <a:defRPr>
                <a:solidFill>
                  <a:schemeClr val="tx1"/>
                </a:solidFill>
                <a:latin typeface="Calibri" pitchFamily="34" charset="0"/>
                <a:cs typeface="Arial" pitchFamily="34" charset="0"/>
              </a:defRPr>
            </a:lvl9pPr>
          </a:lstStyle>
          <a:p>
            <a:pPr eaLnBrk="1" fontAlgn="auto" hangingPunct="1">
              <a:spcBef>
                <a:spcPts val="0"/>
              </a:spcBef>
              <a:spcAft>
                <a:spcPts val="0"/>
              </a:spcAft>
              <a:defRPr/>
            </a:pPr>
            <a:r>
              <a:rPr lang="cs-CZ" sz="2400" b="1" dirty="0" smtClean="0">
                <a:latin typeface="+mj-lt"/>
              </a:rPr>
              <a:t>ČÍSLO PROJEKTU</a:t>
            </a:r>
            <a:r>
              <a:rPr lang="cs-CZ" sz="2400" dirty="0" smtClean="0">
                <a:latin typeface="+mj-lt"/>
              </a:rPr>
              <a:t>: CZ.1.07/1.4.00/21.2364</a:t>
            </a:r>
          </a:p>
        </p:txBody>
      </p:sp>
      <p:pic>
        <p:nvPicPr>
          <p:cNvPr id="12" name="Obrázek 7"/>
          <p:cNvPicPr>
            <a:picLocks noChangeAspect="1"/>
          </p:cNvPicPr>
          <p:nvPr/>
        </p:nvPicPr>
        <p:blipFill>
          <a:blip r:embed="rId5"/>
          <a:srcRect/>
          <a:stretch>
            <a:fillRect/>
          </a:stretch>
        </p:blipFill>
        <p:spPr bwMode="auto">
          <a:xfrm>
            <a:off x="2155825" y="5322888"/>
            <a:ext cx="4529138" cy="98425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r>
              <a:rPr lang="cs-CZ" dirty="0" smtClean="0"/>
              <a:t>Anotace</a:t>
            </a:r>
            <a:endParaRPr lang="cs-CZ" dirty="0"/>
          </a:p>
        </p:txBody>
      </p:sp>
      <p:sp>
        <p:nvSpPr>
          <p:cNvPr id="9219" name="Zástupný symbol pro obsah 2"/>
          <p:cNvSpPr>
            <a:spLocks noGrp="1"/>
          </p:cNvSpPr>
          <p:nvPr>
            <p:ph sz="quarter" idx="1"/>
          </p:nvPr>
        </p:nvSpPr>
        <p:spPr>
          <a:xfrm>
            <a:off x="457200" y="1600200"/>
            <a:ext cx="7467600" cy="4873625"/>
          </a:xfrm>
        </p:spPr>
        <p:txBody>
          <a:bodyPr/>
          <a:lstStyle/>
          <a:p>
            <a:pPr algn="just" eaLnBrk="1" hangingPunct="1"/>
            <a:r>
              <a:rPr lang="cs-CZ" altLang="cs-CZ" sz="1400" smtClean="0"/>
              <a:t>Hodina je zaměřena na opakování povolání v angličtině. Součástí hodiny jsou cvičení zaměřená na vyhledávání povolání nebo na přiřazování povolání k obrázkům se jmény. Na snímku č. 9 jsou uvedena jména některých významných osobností a žáci musí za pomoci internetu najít jejich povolání. Na snímku č. 10 si mohou zkontrolovat správnost svých odpovědí. Snímek č. 11 je zaměřený na poslech a porozumění žáků, do uvedených vět doplní chybějící slova. Součástí hodiny je pracovní list z něhož učitel žákům přečte text, podle kterého žáci doplní chybějící slova. Na konci hodiny je žákům zadán krátký písemný úkol na téma, čím by chtěli být, proč by chtěli dané povolání dělat apod.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Zástupný symbol pro obsah 2"/>
          <p:cNvSpPr>
            <a:spLocks noGrp="1"/>
          </p:cNvSpPr>
          <p:nvPr>
            <p:ph sz="quarter" idx="1"/>
          </p:nvPr>
        </p:nvSpPr>
        <p:spPr>
          <a:xfrm>
            <a:off x="457200" y="1600200"/>
            <a:ext cx="7467600" cy="4873625"/>
          </a:xfrm>
        </p:spPr>
        <p:txBody>
          <a:bodyPr/>
          <a:lstStyle/>
          <a:p>
            <a:pPr eaLnBrk="1" hangingPunct="1"/>
            <a:r>
              <a:rPr lang="cs-CZ" altLang="cs-CZ" smtClean="0"/>
              <a:t>názvy osob můžeme vytvořit několika příponami</a:t>
            </a:r>
          </a:p>
          <a:p>
            <a:pPr eaLnBrk="1" hangingPunct="1"/>
            <a:r>
              <a:rPr lang="cs-CZ" altLang="cs-CZ" smtClean="0"/>
              <a:t>tyto názvy zároveň označují povolání</a:t>
            </a:r>
          </a:p>
          <a:p>
            <a:pPr eaLnBrk="1" hangingPunct="1"/>
            <a:r>
              <a:rPr lang="cs-CZ" altLang="cs-CZ" smtClean="0"/>
              <a:t>- </a:t>
            </a:r>
            <a:r>
              <a:rPr lang="cs-CZ" altLang="cs-CZ" smtClean="0">
                <a:solidFill>
                  <a:srgbClr val="FF0000"/>
                </a:solidFill>
              </a:rPr>
              <a:t>ER </a:t>
            </a:r>
          </a:p>
          <a:p>
            <a:pPr lvl="1" eaLnBrk="1" hangingPunct="1"/>
            <a:r>
              <a:rPr lang="cs-CZ" altLang="cs-CZ" smtClean="0"/>
              <a:t>teacher, worker, farmer, driver, singer</a:t>
            </a:r>
          </a:p>
          <a:p>
            <a:pPr eaLnBrk="1" hangingPunct="1"/>
            <a:r>
              <a:rPr lang="cs-CZ" altLang="cs-CZ" smtClean="0"/>
              <a:t>- </a:t>
            </a:r>
            <a:r>
              <a:rPr lang="cs-CZ" altLang="cs-CZ" smtClean="0">
                <a:solidFill>
                  <a:srgbClr val="FF0000"/>
                </a:solidFill>
              </a:rPr>
              <a:t>OR </a:t>
            </a:r>
          </a:p>
          <a:p>
            <a:pPr lvl="1" eaLnBrk="1" hangingPunct="1"/>
            <a:r>
              <a:rPr lang="cs-CZ" altLang="cs-CZ" smtClean="0"/>
              <a:t>doctor, actor, director</a:t>
            </a:r>
          </a:p>
          <a:p>
            <a:pPr eaLnBrk="1" hangingPunct="1"/>
            <a:r>
              <a:rPr lang="cs-CZ" altLang="cs-CZ" smtClean="0"/>
              <a:t>- </a:t>
            </a:r>
            <a:r>
              <a:rPr lang="cs-CZ" altLang="cs-CZ" smtClean="0">
                <a:solidFill>
                  <a:srgbClr val="FF0000"/>
                </a:solidFill>
              </a:rPr>
              <a:t>IST</a:t>
            </a:r>
          </a:p>
          <a:p>
            <a:pPr lvl="1" eaLnBrk="1" hangingPunct="1"/>
            <a:r>
              <a:rPr lang="cs-CZ" altLang="cs-CZ" smtClean="0"/>
              <a:t>pianist, artist, journalist</a:t>
            </a:r>
          </a:p>
          <a:p>
            <a:pPr eaLnBrk="1" hangingPunct="1"/>
            <a:r>
              <a:rPr lang="cs-CZ" altLang="cs-CZ" smtClean="0"/>
              <a:t>- </a:t>
            </a:r>
            <a:r>
              <a:rPr lang="cs-CZ" altLang="cs-CZ" smtClean="0">
                <a:solidFill>
                  <a:srgbClr val="FF0000"/>
                </a:solidFill>
              </a:rPr>
              <a:t>IAN</a:t>
            </a:r>
          </a:p>
          <a:p>
            <a:pPr lvl="1" eaLnBrk="1" hangingPunct="1"/>
            <a:r>
              <a:rPr lang="cs-CZ" altLang="cs-CZ" smtClean="0"/>
              <a:t>musician, technician</a:t>
            </a:r>
          </a:p>
        </p:txBody>
      </p:sp>
      <p:sp>
        <p:nvSpPr>
          <p:cNvPr id="4" name="Obdélník 3"/>
          <p:cNvSpPr/>
          <p:nvPr/>
        </p:nvSpPr>
        <p:spPr>
          <a:xfrm>
            <a:off x="611560" y="404664"/>
            <a:ext cx="7225056" cy="923330"/>
          </a:xfrm>
          <a:prstGeom prst="rect">
            <a:avLst/>
          </a:prstGeom>
          <a:noFill/>
        </p:spPr>
        <p:txBody>
          <a:bodyPr wrap="none">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fontAlgn="auto">
              <a:spcBef>
                <a:spcPts val="0"/>
              </a:spcBef>
              <a:spcAft>
                <a:spcPts val="0"/>
              </a:spcAft>
              <a:defRPr/>
            </a:pPr>
            <a:r>
              <a:rPr lang="cs-CZ" sz="5400" b="1" dirty="0">
                <a:ln/>
                <a:solidFill>
                  <a:schemeClr val="accent3"/>
                </a:solidFill>
                <a:latin typeface="+mn-lt"/>
                <a:cs typeface="+mn-cs"/>
              </a:rPr>
              <a:t>Tvoření názvů osob</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107504" y="260648"/>
            <a:ext cx="8784976" cy="1569660"/>
          </a:xfrm>
          <a:prstGeom prst="rect">
            <a:avLst/>
          </a:prstGeom>
          <a:noFill/>
        </p:spPr>
        <p:txBody>
          <a:bodyPr>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fontAlgn="auto">
              <a:spcBef>
                <a:spcPts val="0"/>
              </a:spcBef>
              <a:spcAft>
                <a:spcPts val="0"/>
              </a:spcAft>
              <a:defRPr/>
            </a:pPr>
            <a:r>
              <a:rPr lang="cs-CZ" sz="4800" b="1" dirty="0" err="1">
                <a:ln/>
                <a:solidFill>
                  <a:schemeClr val="accent3"/>
                </a:solidFill>
                <a:latin typeface="+mn-lt"/>
                <a:cs typeface="+mn-cs"/>
              </a:rPr>
              <a:t>Find</a:t>
            </a:r>
            <a:r>
              <a:rPr lang="cs-CZ" sz="4800" b="1" dirty="0">
                <a:ln/>
                <a:solidFill>
                  <a:schemeClr val="accent3"/>
                </a:solidFill>
                <a:latin typeface="+mn-lt"/>
                <a:cs typeface="+mn-cs"/>
              </a:rPr>
              <a:t> </a:t>
            </a:r>
            <a:r>
              <a:rPr lang="cs-CZ" sz="4800" b="1" dirty="0" err="1">
                <a:ln/>
                <a:solidFill>
                  <a:schemeClr val="accent3"/>
                </a:solidFill>
                <a:latin typeface="+mn-lt"/>
                <a:cs typeface="+mn-cs"/>
              </a:rPr>
              <a:t>their</a:t>
            </a:r>
            <a:r>
              <a:rPr lang="cs-CZ" sz="4800" b="1" dirty="0">
                <a:ln/>
                <a:solidFill>
                  <a:schemeClr val="accent3"/>
                </a:solidFill>
                <a:latin typeface="+mn-lt"/>
                <a:cs typeface="+mn-cs"/>
              </a:rPr>
              <a:t> </a:t>
            </a:r>
            <a:r>
              <a:rPr lang="cs-CZ" sz="4800" b="1" dirty="0" err="1">
                <a:ln/>
                <a:solidFill>
                  <a:schemeClr val="accent3"/>
                </a:solidFill>
                <a:latin typeface="+mn-lt"/>
                <a:cs typeface="+mn-cs"/>
              </a:rPr>
              <a:t>jobs</a:t>
            </a:r>
            <a:r>
              <a:rPr lang="cs-CZ" sz="4800" b="1" dirty="0">
                <a:ln/>
                <a:solidFill>
                  <a:schemeClr val="accent3"/>
                </a:solidFill>
                <a:latin typeface="+mn-lt"/>
                <a:cs typeface="+mn-cs"/>
              </a:rPr>
              <a:t> and make </a:t>
            </a:r>
            <a:r>
              <a:rPr lang="cs-CZ" sz="4800" b="1" dirty="0" err="1">
                <a:ln/>
                <a:solidFill>
                  <a:schemeClr val="accent3"/>
                </a:solidFill>
                <a:latin typeface="+mn-lt"/>
                <a:cs typeface="+mn-cs"/>
              </a:rPr>
              <a:t>the</a:t>
            </a:r>
            <a:r>
              <a:rPr lang="cs-CZ" sz="4800" b="1" dirty="0">
                <a:ln/>
                <a:solidFill>
                  <a:schemeClr val="accent3"/>
                </a:solidFill>
                <a:latin typeface="+mn-lt"/>
                <a:cs typeface="+mn-cs"/>
              </a:rPr>
              <a:t> </a:t>
            </a:r>
            <a:r>
              <a:rPr lang="cs-CZ" sz="4800" b="1" dirty="0" err="1">
                <a:ln/>
                <a:solidFill>
                  <a:schemeClr val="accent3"/>
                </a:solidFill>
                <a:latin typeface="+mn-lt"/>
                <a:cs typeface="+mn-cs"/>
              </a:rPr>
              <a:t>senteces</a:t>
            </a:r>
            <a:endParaRPr lang="cs-CZ" sz="4800" b="1" dirty="0">
              <a:ln/>
              <a:solidFill>
                <a:schemeClr val="accent3"/>
              </a:solidFill>
              <a:latin typeface="+mn-lt"/>
              <a:cs typeface="+mn-cs"/>
            </a:endParaRPr>
          </a:p>
        </p:txBody>
      </p:sp>
      <p:sp>
        <p:nvSpPr>
          <p:cNvPr id="11267" name="TextovéPole 4"/>
          <p:cNvSpPr txBox="1">
            <a:spLocks noChangeArrowheads="1"/>
          </p:cNvSpPr>
          <p:nvPr/>
        </p:nvSpPr>
        <p:spPr bwMode="auto">
          <a:xfrm>
            <a:off x="611188" y="2028825"/>
            <a:ext cx="33845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2800"/>
              <a:t>JOHN - ROTDOC</a:t>
            </a:r>
          </a:p>
        </p:txBody>
      </p:sp>
      <p:sp>
        <p:nvSpPr>
          <p:cNvPr id="11268" name="TextovéPole 5"/>
          <p:cNvSpPr txBox="1">
            <a:spLocks noChangeArrowheads="1"/>
          </p:cNvSpPr>
          <p:nvPr/>
        </p:nvSpPr>
        <p:spPr bwMode="auto">
          <a:xfrm>
            <a:off x="4859338" y="2571750"/>
            <a:ext cx="288131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a:t>LUCY - HECATE</a:t>
            </a:r>
          </a:p>
        </p:txBody>
      </p:sp>
      <p:sp>
        <p:nvSpPr>
          <p:cNvPr id="11269" name="TextovéPole 6"/>
          <p:cNvSpPr txBox="1">
            <a:spLocks noChangeArrowheads="1"/>
          </p:cNvSpPr>
          <p:nvPr/>
        </p:nvSpPr>
        <p:spPr bwMode="auto">
          <a:xfrm>
            <a:off x="827088" y="3451225"/>
            <a:ext cx="33845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2800"/>
              <a:t>MIKE - RAMFER</a:t>
            </a:r>
          </a:p>
        </p:txBody>
      </p:sp>
      <p:sp>
        <p:nvSpPr>
          <p:cNvPr id="11270" name="TextovéPole 7"/>
          <p:cNvSpPr txBox="1">
            <a:spLocks noChangeArrowheads="1"/>
          </p:cNvSpPr>
          <p:nvPr/>
        </p:nvSpPr>
        <p:spPr bwMode="auto">
          <a:xfrm>
            <a:off x="4211638" y="4221163"/>
            <a:ext cx="439261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2800"/>
              <a:t>NANCY - RYTACARSE</a:t>
            </a:r>
          </a:p>
        </p:txBody>
      </p:sp>
      <p:sp>
        <p:nvSpPr>
          <p:cNvPr id="11271" name="TextovéPole 8"/>
          <p:cNvSpPr txBox="1">
            <a:spLocks noChangeArrowheads="1"/>
          </p:cNvSpPr>
          <p:nvPr/>
        </p:nvSpPr>
        <p:spPr bwMode="auto">
          <a:xfrm>
            <a:off x="841375" y="4929188"/>
            <a:ext cx="4032250"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2800"/>
              <a:t>JACK - LOPIT</a:t>
            </a:r>
          </a:p>
        </p:txBody>
      </p:sp>
      <p:sp>
        <p:nvSpPr>
          <p:cNvPr id="11272" name="TextovéPole 9"/>
          <p:cNvSpPr txBox="1">
            <a:spLocks noChangeArrowheads="1"/>
          </p:cNvSpPr>
          <p:nvPr/>
        </p:nvSpPr>
        <p:spPr bwMode="auto">
          <a:xfrm>
            <a:off x="3779838" y="5661025"/>
            <a:ext cx="302418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2800"/>
              <a:t>DON - ROTAC</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1600200"/>
            <a:ext cx="7467600" cy="4873625"/>
          </a:xfrm>
        </p:spPr>
        <p:txBody>
          <a:bodyPr/>
          <a:lstStyle/>
          <a:p>
            <a:pPr eaLnBrk="1" hangingPunct="1"/>
            <a:endParaRPr lang="cs-CZ" altLang="cs-CZ" smtClean="0"/>
          </a:p>
          <a:p>
            <a:pPr eaLnBrk="1" hangingPunct="1"/>
            <a:r>
              <a:rPr lang="cs-CZ" altLang="cs-CZ" smtClean="0"/>
              <a:t>I am a person who treats people.</a:t>
            </a:r>
          </a:p>
          <a:p>
            <a:pPr lvl="1" eaLnBrk="1" hangingPunct="1"/>
            <a:r>
              <a:rPr lang="cs-CZ" altLang="cs-CZ" smtClean="0">
                <a:solidFill>
                  <a:srgbClr val="FF0000"/>
                </a:solidFill>
              </a:rPr>
              <a:t>I am a doctor.</a:t>
            </a:r>
          </a:p>
          <a:p>
            <a:pPr eaLnBrk="1" hangingPunct="1"/>
            <a:r>
              <a:rPr lang="cs-CZ" altLang="cs-CZ" smtClean="0"/>
              <a:t>I am a person who types a letters.</a:t>
            </a:r>
          </a:p>
          <a:p>
            <a:pPr lvl="1" eaLnBrk="1" hangingPunct="1"/>
            <a:r>
              <a:rPr lang="cs-CZ" altLang="cs-CZ" smtClean="0">
                <a:solidFill>
                  <a:srgbClr val="FF0000"/>
                </a:solidFill>
              </a:rPr>
              <a:t>I am a secretary.</a:t>
            </a:r>
          </a:p>
          <a:p>
            <a:pPr eaLnBrk="1" hangingPunct="1"/>
            <a:r>
              <a:rPr lang="cs-CZ" altLang="cs-CZ" smtClean="0"/>
              <a:t>I am a person who likes singing.</a:t>
            </a:r>
          </a:p>
          <a:p>
            <a:pPr lvl="1" eaLnBrk="1" hangingPunct="1"/>
            <a:r>
              <a:rPr lang="cs-CZ" altLang="cs-CZ" smtClean="0">
                <a:solidFill>
                  <a:srgbClr val="FF0000"/>
                </a:solidFill>
              </a:rPr>
              <a:t>I am a singer.</a:t>
            </a:r>
          </a:p>
          <a:p>
            <a:pPr eaLnBrk="1" hangingPunct="1"/>
            <a:r>
              <a:rPr lang="cs-CZ" altLang="cs-CZ" smtClean="0"/>
              <a:t>I am a person who works on a farm.</a:t>
            </a:r>
          </a:p>
          <a:p>
            <a:pPr lvl="1" eaLnBrk="1" hangingPunct="1"/>
            <a:r>
              <a:rPr lang="cs-CZ" altLang="cs-CZ" smtClean="0">
                <a:solidFill>
                  <a:srgbClr val="FF0000"/>
                </a:solidFill>
              </a:rPr>
              <a:t>I am a farmer.</a:t>
            </a:r>
          </a:p>
          <a:p>
            <a:pPr eaLnBrk="1" hangingPunct="1"/>
            <a:r>
              <a:rPr lang="cs-CZ" altLang="cs-CZ" smtClean="0"/>
              <a:t>I am a person who flies in a plane.</a:t>
            </a:r>
          </a:p>
          <a:p>
            <a:pPr lvl="1" eaLnBrk="1" hangingPunct="1"/>
            <a:r>
              <a:rPr lang="cs-CZ" altLang="cs-CZ" smtClean="0">
                <a:solidFill>
                  <a:srgbClr val="FF0000"/>
                </a:solidFill>
              </a:rPr>
              <a:t>I am a pilot.</a:t>
            </a:r>
          </a:p>
        </p:txBody>
      </p:sp>
      <p:sp>
        <p:nvSpPr>
          <p:cNvPr id="4" name="Obdélník 3"/>
          <p:cNvSpPr/>
          <p:nvPr/>
        </p:nvSpPr>
        <p:spPr>
          <a:xfrm>
            <a:off x="174732" y="404664"/>
            <a:ext cx="8731878" cy="923330"/>
          </a:xfrm>
          <a:prstGeom prst="rect">
            <a:avLst/>
          </a:prstGeom>
          <a:noFill/>
        </p:spPr>
        <p:txBody>
          <a:bodyPr wrap="none">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fontAlgn="auto">
              <a:spcBef>
                <a:spcPts val="0"/>
              </a:spcBef>
              <a:spcAft>
                <a:spcPts val="0"/>
              </a:spcAft>
              <a:defRPr/>
            </a:pPr>
            <a:r>
              <a:rPr lang="cs-CZ" sz="5400" b="1" dirty="0">
                <a:ln/>
                <a:solidFill>
                  <a:schemeClr val="accent3"/>
                </a:solidFill>
                <a:latin typeface="+mn-lt"/>
                <a:cs typeface="+mn-cs"/>
              </a:rPr>
              <a:t>Do </a:t>
            </a:r>
            <a:r>
              <a:rPr lang="cs-CZ" sz="5400" b="1" dirty="0" err="1">
                <a:ln/>
                <a:solidFill>
                  <a:schemeClr val="accent3"/>
                </a:solidFill>
                <a:latin typeface="+mn-lt"/>
                <a:cs typeface="+mn-cs"/>
              </a:rPr>
              <a:t>you</a:t>
            </a:r>
            <a:r>
              <a:rPr lang="cs-CZ" sz="5400" b="1" dirty="0">
                <a:ln/>
                <a:solidFill>
                  <a:schemeClr val="accent3"/>
                </a:solidFill>
                <a:latin typeface="+mn-lt"/>
                <a:cs typeface="+mn-cs"/>
              </a:rPr>
              <a:t> </a:t>
            </a:r>
            <a:r>
              <a:rPr lang="cs-CZ" sz="5400" b="1" dirty="0" err="1">
                <a:ln/>
                <a:solidFill>
                  <a:schemeClr val="accent3"/>
                </a:solidFill>
                <a:latin typeface="+mn-lt"/>
                <a:cs typeface="+mn-cs"/>
              </a:rPr>
              <a:t>know</a:t>
            </a:r>
            <a:r>
              <a:rPr lang="cs-CZ" sz="5400" b="1" dirty="0">
                <a:ln/>
                <a:solidFill>
                  <a:schemeClr val="accent3"/>
                </a:solidFill>
                <a:latin typeface="+mn-lt"/>
                <a:cs typeface="+mn-cs"/>
              </a:rPr>
              <a:t> </a:t>
            </a:r>
            <a:r>
              <a:rPr lang="cs-CZ" sz="5400" b="1" dirty="0" err="1">
                <a:ln/>
                <a:solidFill>
                  <a:schemeClr val="accent3"/>
                </a:solidFill>
                <a:latin typeface="+mn-lt"/>
                <a:cs typeface="+mn-cs"/>
              </a:rPr>
              <a:t>who</a:t>
            </a:r>
            <a:r>
              <a:rPr lang="cs-CZ" sz="5400" b="1" dirty="0">
                <a:ln/>
                <a:solidFill>
                  <a:schemeClr val="accent3"/>
                </a:solidFill>
                <a:latin typeface="+mn-lt"/>
                <a:cs typeface="+mn-cs"/>
              </a:rPr>
              <a:t> I </a:t>
            </a:r>
            <a:r>
              <a:rPr lang="cs-CZ" sz="5400" b="1" dirty="0" err="1">
                <a:ln/>
                <a:solidFill>
                  <a:schemeClr val="accent3"/>
                </a:solidFill>
                <a:latin typeface="+mn-lt"/>
                <a:cs typeface="+mn-cs"/>
              </a:rPr>
              <a:t>am</a:t>
            </a:r>
            <a:r>
              <a:rPr lang="cs-CZ" sz="5400" b="1" dirty="0">
                <a:ln/>
                <a:solidFill>
                  <a:schemeClr val="accent3"/>
                </a:solidFill>
                <a:latin typeface="+mn-lt"/>
                <a:cs typeface="+mn-cs"/>
              </a:rPr>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fade">
                                      <p:cBhvr>
                                        <p:cTn id="28" dur="1000"/>
                                        <p:tgtEl>
                                          <p:spTgt spid="3">
                                            <p:txEl>
                                              <p:pRg st="8" end="8"/>
                                            </p:txEl>
                                          </p:spTgt>
                                        </p:tgtEl>
                                      </p:cBhvr>
                                    </p:animEffect>
                                    <p:anim calcmode="lin" valueType="num">
                                      <p:cBhvr>
                                        <p:cTn id="2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animEffect transition="in" filter="fade">
                                      <p:cBhvr>
                                        <p:cTn id="35" dur="1000"/>
                                        <p:tgtEl>
                                          <p:spTgt spid="3">
                                            <p:txEl>
                                              <p:pRg st="10" end="10"/>
                                            </p:txEl>
                                          </p:spTgt>
                                        </p:tgtEl>
                                      </p:cBhvr>
                                    </p:animEffect>
                                    <p:anim calcmode="lin" valueType="num">
                                      <p:cBhvr>
                                        <p:cTn id="36"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0" y="44026"/>
            <a:ext cx="9144001" cy="1323439"/>
          </a:xfrm>
          <a:prstGeom prst="rect">
            <a:avLst/>
          </a:prstGeom>
          <a:noFill/>
        </p:spPr>
        <p:txBody>
          <a:bodyPr>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fontAlgn="auto">
              <a:spcBef>
                <a:spcPts val="0"/>
              </a:spcBef>
              <a:spcAft>
                <a:spcPts val="0"/>
              </a:spcAft>
              <a:defRPr/>
            </a:pPr>
            <a:r>
              <a:rPr lang="cs-CZ" sz="4000" b="1" dirty="0">
                <a:ln/>
                <a:solidFill>
                  <a:schemeClr val="accent3"/>
                </a:solidFill>
                <a:latin typeface="+mn-lt"/>
                <a:cs typeface="+mn-cs"/>
              </a:rPr>
              <a:t>Do </a:t>
            </a:r>
            <a:r>
              <a:rPr lang="cs-CZ" sz="4000" b="1" dirty="0" err="1">
                <a:ln/>
                <a:solidFill>
                  <a:schemeClr val="accent3"/>
                </a:solidFill>
                <a:latin typeface="+mn-lt"/>
                <a:cs typeface="+mn-cs"/>
              </a:rPr>
              <a:t>you</a:t>
            </a:r>
            <a:r>
              <a:rPr lang="cs-CZ" sz="4000" b="1" dirty="0">
                <a:ln/>
                <a:solidFill>
                  <a:schemeClr val="accent3"/>
                </a:solidFill>
                <a:latin typeface="+mn-lt"/>
                <a:cs typeface="+mn-cs"/>
              </a:rPr>
              <a:t> </a:t>
            </a:r>
            <a:r>
              <a:rPr lang="cs-CZ" sz="4000" b="1" dirty="0" err="1">
                <a:ln/>
                <a:solidFill>
                  <a:schemeClr val="accent3"/>
                </a:solidFill>
                <a:latin typeface="+mn-lt"/>
                <a:cs typeface="+mn-cs"/>
              </a:rPr>
              <a:t>know</a:t>
            </a:r>
            <a:r>
              <a:rPr lang="cs-CZ" sz="4000" b="1" dirty="0">
                <a:ln/>
                <a:solidFill>
                  <a:schemeClr val="accent3"/>
                </a:solidFill>
                <a:latin typeface="+mn-lt"/>
                <a:cs typeface="+mn-cs"/>
              </a:rPr>
              <a:t> these </a:t>
            </a:r>
            <a:r>
              <a:rPr lang="cs-CZ" sz="4000" b="1" dirty="0" err="1">
                <a:ln/>
                <a:solidFill>
                  <a:schemeClr val="accent3"/>
                </a:solidFill>
                <a:latin typeface="+mn-lt"/>
                <a:cs typeface="+mn-cs"/>
              </a:rPr>
              <a:t>people</a:t>
            </a:r>
            <a:r>
              <a:rPr lang="cs-CZ" sz="4000" b="1" dirty="0">
                <a:ln/>
                <a:solidFill>
                  <a:schemeClr val="accent3"/>
                </a:solidFill>
                <a:latin typeface="+mn-lt"/>
                <a:cs typeface="+mn-cs"/>
              </a:rPr>
              <a:t>?</a:t>
            </a:r>
          </a:p>
          <a:p>
            <a:pPr algn="ctr" fontAlgn="auto">
              <a:spcBef>
                <a:spcPts val="0"/>
              </a:spcBef>
              <a:spcAft>
                <a:spcPts val="0"/>
              </a:spcAft>
              <a:defRPr/>
            </a:pPr>
            <a:r>
              <a:rPr lang="cs-CZ" sz="4000" b="1" dirty="0" err="1">
                <a:ln/>
                <a:solidFill>
                  <a:schemeClr val="accent3"/>
                </a:solidFill>
                <a:latin typeface="+mn-lt"/>
                <a:cs typeface="+mn-cs"/>
              </a:rPr>
              <a:t>What</a:t>
            </a:r>
            <a:r>
              <a:rPr lang="cs-CZ" sz="4000" b="1" dirty="0">
                <a:ln/>
                <a:solidFill>
                  <a:schemeClr val="accent3"/>
                </a:solidFill>
                <a:latin typeface="+mn-lt"/>
                <a:cs typeface="+mn-cs"/>
              </a:rPr>
              <a:t> </a:t>
            </a:r>
            <a:r>
              <a:rPr lang="cs-CZ" sz="4000" b="1" dirty="0" err="1">
                <a:ln/>
                <a:solidFill>
                  <a:schemeClr val="accent3"/>
                </a:solidFill>
                <a:latin typeface="+mn-lt"/>
                <a:cs typeface="+mn-cs"/>
              </a:rPr>
              <a:t>is</a:t>
            </a:r>
            <a:r>
              <a:rPr lang="cs-CZ" sz="4000" b="1" dirty="0">
                <a:ln/>
                <a:solidFill>
                  <a:schemeClr val="accent3"/>
                </a:solidFill>
                <a:latin typeface="+mn-lt"/>
                <a:cs typeface="+mn-cs"/>
              </a:rPr>
              <a:t> </a:t>
            </a:r>
            <a:r>
              <a:rPr lang="cs-CZ" sz="4000" b="1" dirty="0" err="1">
                <a:ln/>
                <a:solidFill>
                  <a:schemeClr val="accent3"/>
                </a:solidFill>
                <a:latin typeface="+mn-lt"/>
                <a:cs typeface="+mn-cs"/>
              </a:rPr>
              <a:t>their</a:t>
            </a:r>
            <a:r>
              <a:rPr lang="cs-CZ" sz="4000" b="1" dirty="0">
                <a:ln/>
                <a:solidFill>
                  <a:schemeClr val="accent3"/>
                </a:solidFill>
                <a:latin typeface="+mn-lt"/>
                <a:cs typeface="+mn-cs"/>
              </a:rPr>
              <a:t> </a:t>
            </a:r>
            <a:r>
              <a:rPr lang="cs-CZ" sz="4000" b="1" dirty="0" err="1">
                <a:ln/>
                <a:solidFill>
                  <a:schemeClr val="accent3"/>
                </a:solidFill>
                <a:latin typeface="+mn-lt"/>
                <a:cs typeface="+mn-cs"/>
              </a:rPr>
              <a:t>job</a:t>
            </a:r>
            <a:r>
              <a:rPr lang="cs-CZ" sz="4000" b="1" dirty="0">
                <a:ln/>
                <a:solidFill>
                  <a:schemeClr val="accent3"/>
                </a:solidFill>
                <a:latin typeface="+mn-lt"/>
                <a:cs typeface="+mn-cs"/>
              </a:rPr>
              <a:t>?</a:t>
            </a:r>
          </a:p>
        </p:txBody>
      </p:sp>
      <p:sp>
        <p:nvSpPr>
          <p:cNvPr id="8" name="Zástupný symbol pro obsah 7"/>
          <p:cNvSpPr>
            <a:spLocks noGrp="1"/>
          </p:cNvSpPr>
          <p:nvPr>
            <p:ph sz="quarter" idx="2"/>
          </p:nvPr>
        </p:nvSpPr>
        <p:spPr>
          <a:xfrm>
            <a:off x="3419475" y="1501775"/>
            <a:ext cx="1857375" cy="2184400"/>
          </a:xfrm>
        </p:spPr>
        <p:txBody>
          <a:bodyPr>
            <a:normAutofit lnSpcReduction="10000"/>
          </a:bodyPr>
          <a:lstStyle/>
          <a:p>
            <a:pPr marL="274320" indent="-274320" eaLnBrk="1" fontAlgn="auto" hangingPunct="1">
              <a:spcAft>
                <a:spcPts val="0"/>
              </a:spcAft>
              <a:buFont typeface="Wingdings"/>
              <a:buChar char=""/>
              <a:defRPr/>
            </a:pPr>
            <a:r>
              <a:rPr lang="cs-CZ" dirty="0" err="1"/>
              <a:t>w</a:t>
            </a:r>
            <a:r>
              <a:rPr lang="cs-CZ" dirty="0" err="1" smtClean="0"/>
              <a:t>riter</a:t>
            </a:r>
            <a:endParaRPr lang="cs-CZ" dirty="0" smtClean="0"/>
          </a:p>
          <a:p>
            <a:pPr marL="274320" indent="-274320" eaLnBrk="1" fontAlgn="auto" hangingPunct="1">
              <a:spcAft>
                <a:spcPts val="0"/>
              </a:spcAft>
              <a:buFont typeface="Wingdings"/>
              <a:buChar char=""/>
              <a:defRPr/>
            </a:pPr>
            <a:r>
              <a:rPr lang="cs-CZ" dirty="0" err="1" smtClean="0"/>
              <a:t>actor</a:t>
            </a:r>
            <a:endParaRPr lang="cs-CZ" dirty="0" smtClean="0"/>
          </a:p>
          <a:p>
            <a:pPr marL="274320" indent="-274320" eaLnBrk="1" fontAlgn="auto" hangingPunct="1">
              <a:spcAft>
                <a:spcPts val="0"/>
              </a:spcAft>
              <a:buFont typeface="Wingdings"/>
              <a:buChar char=""/>
              <a:defRPr/>
            </a:pPr>
            <a:r>
              <a:rPr lang="cs-CZ" dirty="0" err="1"/>
              <a:t>s</a:t>
            </a:r>
            <a:r>
              <a:rPr lang="cs-CZ" dirty="0" err="1" smtClean="0"/>
              <a:t>inger</a:t>
            </a:r>
            <a:endParaRPr lang="cs-CZ" dirty="0" smtClean="0"/>
          </a:p>
          <a:p>
            <a:pPr marL="274320" indent="-274320" eaLnBrk="1" fontAlgn="auto" hangingPunct="1">
              <a:spcAft>
                <a:spcPts val="0"/>
              </a:spcAft>
              <a:buFont typeface="Wingdings"/>
              <a:buChar char=""/>
              <a:defRPr/>
            </a:pPr>
            <a:r>
              <a:rPr lang="cs-CZ" dirty="0"/>
              <a:t>d</a:t>
            </a:r>
            <a:r>
              <a:rPr lang="cs-CZ" dirty="0" smtClean="0"/>
              <a:t>river</a:t>
            </a:r>
          </a:p>
          <a:p>
            <a:pPr marL="274320" indent="-274320" eaLnBrk="1" fontAlgn="auto" hangingPunct="1">
              <a:spcAft>
                <a:spcPts val="0"/>
              </a:spcAft>
              <a:buFont typeface="Wingdings"/>
              <a:buChar char=""/>
              <a:defRPr/>
            </a:pPr>
            <a:r>
              <a:rPr lang="cs-CZ" dirty="0" err="1" smtClean="0"/>
              <a:t>teacher</a:t>
            </a:r>
            <a:endParaRPr lang="cs-CZ" dirty="0"/>
          </a:p>
        </p:txBody>
      </p:sp>
      <p:pic>
        <p:nvPicPr>
          <p:cNvPr id="1331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1304925"/>
            <a:ext cx="1701800" cy="2555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3663" y="1320800"/>
            <a:ext cx="2341562" cy="2203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6138" y="4005263"/>
            <a:ext cx="1814512" cy="2708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24588" y="3716338"/>
            <a:ext cx="1893887" cy="2560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2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19463" y="3835400"/>
            <a:ext cx="2505075" cy="2833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321" name="TextovéPole 8"/>
          <p:cNvSpPr txBox="1">
            <a:spLocks noChangeArrowheads="1"/>
          </p:cNvSpPr>
          <p:nvPr/>
        </p:nvSpPr>
        <p:spPr bwMode="auto">
          <a:xfrm>
            <a:off x="2025650" y="1304925"/>
            <a:ext cx="15668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Joanne Rowling</a:t>
            </a:r>
          </a:p>
        </p:txBody>
      </p:sp>
      <p:sp>
        <p:nvSpPr>
          <p:cNvPr id="13322" name="TextovéPole 9"/>
          <p:cNvSpPr txBox="1">
            <a:spLocks noChangeArrowheads="1"/>
          </p:cNvSpPr>
          <p:nvPr/>
        </p:nvSpPr>
        <p:spPr bwMode="auto">
          <a:xfrm>
            <a:off x="7019925" y="981075"/>
            <a:ext cx="18732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Will Smith</a:t>
            </a:r>
          </a:p>
        </p:txBody>
      </p:sp>
      <p:sp>
        <p:nvSpPr>
          <p:cNvPr id="13323" name="TextovéPole 10"/>
          <p:cNvSpPr txBox="1">
            <a:spLocks noChangeArrowheads="1"/>
          </p:cNvSpPr>
          <p:nvPr/>
        </p:nvSpPr>
        <p:spPr bwMode="auto">
          <a:xfrm>
            <a:off x="2195513" y="3716338"/>
            <a:ext cx="12969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Lucie Bílá</a:t>
            </a:r>
          </a:p>
        </p:txBody>
      </p:sp>
      <p:sp>
        <p:nvSpPr>
          <p:cNvPr id="13324" name="TextovéPole 11"/>
          <p:cNvSpPr txBox="1">
            <a:spLocks noChangeArrowheads="1"/>
          </p:cNvSpPr>
          <p:nvPr/>
        </p:nvSpPr>
        <p:spPr bwMode="auto">
          <a:xfrm>
            <a:off x="3638550" y="6484938"/>
            <a:ext cx="22336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J. A. Komenský</a:t>
            </a:r>
          </a:p>
        </p:txBody>
      </p:sp>
      <p:sp>
        <p:nvSpPr>
          <p:cNvPr id="13325" name="TextovéPole 12"/>
          <p:cNvSpPr txBox="1">
            <a:spLocks noChangeArrowheads="1"/>
          </p:cNvSpPr>
          <p:nvPr/>
        </p:nvSpPr>
        <p:spPr bwMode="auto">
          <a:xfrm>
            <a:off x="6588125" y="6276975"/>
            <a:ext cx="1944688"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Michael Schumacher</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Vlna 9"/>
          <p:cNvSpPr/>
          <p:nvPr/>
        </p:nvSpPr>
        <p:spPr>
          <a:xfrm>
            <a:off x="292100" y="1844675"/>
            <a:ext cx="8137525" cy="4032250"/>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4400" dirty="0"/>
              <a:t>Waitercookshopasisstentpilotworkerfarmersingernurseteacherdoctordriversecrataryactor</a:t>
            </a:r>
          </a:p>
        </p:txBody>
      </p:sp>
      <p:sp>
        <p:nvSpPr>
          <p:cNvPr id="12" name="Obdélník 11"/>
          <p:cNvSpPr/>
          <p:nvPr/>
        </p:nvSpPr>
        <p:spPr>
          <a:xfrm>
            <a:off x="281073" y="476672"/>
            <a:ext cx="7718780" cy="923330"/>
          </a:xfrm>
          <a:prstGeom prst="rect">
            <a:avLst/>
          </a:prstGeom>
          <a:noFill/>
        </p:spPr>
        <p:txBody>
          <a:bodyPr wrap="none">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fontAlgn="auto">
              <a:spcBef>
                <a:spcPts val="0"/>
              </a:spcBef>
              <a:spcAft>
                <a:spcPts val="0"/>
              </a:spcAft>
              <a:defRPr/>
            </a:pPr>
            <a:r>
              <a:rPr lang="cs-CZ" sz="5400" b="1" dirty="0" err="1">
                <a:ln/>
                <a:solidFill>
                  <a:schemeClr val="accent3"/>
                </a:solidFill>
                <a:latin typeface="+mn-lt"/>
                <a:cs typeface="+mn-cs"/>
              </a:rPr>
              <a:t>Find</a:t>
            </a:r>
            <a:r>
              <a:rPr lang="cs-CZ" sz="5400" b="1" dirty="0">
                <a:ln/>
                <a:solidFill>
                  <a:schemeClr val="accent3"/>
                </a:solidFill>
                <a:latin typeface="+mn-lt"/>
                <a:cs typeface="+mn-cs"/>
              </a:rPr>
              <a:t> </a:t>
            </a:r>
            <a:r>
              <a:rPr lang="cs-CZ" sz="5400" b="1" dirty="0" err="1">
                <a:ln/>
                <a:solidFill>
                  <a:schemeClr val="accent3"/>
                </a:solidFill>
                <a:latin typeface="+mn-lt"/>
                <a:cs typeface="+mn-cs"/>
              </a:rPr>
              <a:t>some</a:t>
            </a:r>
            <a:r>
              <a:rPr lang="cs-CZ" sz="5400" b="1" dirty="0">
                <a:ln/>
                <a:solidFill>
                  <a:schemeClr val="accent3"/>
                </a:solidFill>
                <a:latin typeface="+mn-lt"/>
                <a:cs typeface="+mn-cs"/>
              </a:rPr>
              <a:t> </a:t>
            </a:r>
            <a:r>
              <a:rPr lang="cs-CZ" sz="5400" b="1" dirty="0" err="1">
                <a:ln/>
                <a:solidFill>
                  <a:schemeClr val="accent3"/>
                </a:solidFill>
                <a:latin typeface="+mn-lt"/>
                <a:cs typeface="+mn-cs"/>
              </a:rPr>
              <a:t>other</a:t>
            </a:r>
            <a:r>
              <a:rPr lang="cs-CZ" sz="5400" b="1" dirty="0">
                <a:ln/>
                <a:solidFill>
                  <a:schemeClr val="accent3"/>
                </a:solidFill>
                <a:latin typeface="+mn-lt"/>
                <a:cs typeface="+mn-cs"/>
              </a:rPr>
              <a:t> </a:t>
            </a:r>
            <a:r>
              <a:rPr lang="cs-CZ" sz="5400" b="1" dirty="0" err="1">
                <a:ln/>
                <a:solidFill>
                  <a:schemeClr val="accent3"/>
                </a:solidFill>
                <a:latin typeface="+mn-lt"/>
                <a:cs typeface="+mn-cs"/>
              </a:rPr>
              <a:t>jobs</a:t>
            </a:r>
            <a:endParaRPr lang="cs-CZ" sz="5400" b="1" dirty="0">
              <a:ln/>
              <a:solidFill>
                <a:schemeClr val="accent3"/>
              </a:solidFill>
              <a:latin typeface="+mn-lt"/>
              <a:cs typeface="+mn-cs"/>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1600200"/>
            <a:ext cx="7467600" cy="4873625"/>
          </a:xfrm>
        </p:spPr>
        <p:txBody>
          <a:bodyPr/>
          <a:lstStyle/>
          <a:p>
            <a:pPr eaLnBrk="1" hangingPunct="1"/>
            <a:endParaRPr lang="cs-CZ" altLang="cs-CZ" smtClean="0"/>
          </a:p>
          <a:p>
            <a:pPr eaLnBrk="1" hangingPunct="1"/>
            <a:r>
              <a:rPr lang="cs-CZ" altLang="cs-CZ" smtClean="0"/>
              <a:t>TEACHER</a:t>
            </a:r>
          </a:p>
          <a:p>
            <a:pPr lvl="1" eaLnBrk="1" hangingPunct="1"/>
            <a:r>
              <a:rPr lang="cs-CZ" altLang="cs-CZ" smtClean="0">
                <a:solidFill>
                  <a:srgbClr val="FF0000"/>
                </a:solidFill>
              </a:rPr>
              <a:t>A teacher teaches at school.</a:t>
            </a:r>
          </a:p>
          <a:p>
            <a:pPr eaLnBrk="1" hangingPunct="1"/>
            <a:r>
              <a:rPr lang="cs-CZ" altLang="cs-CZ" smtClean="0"/>
              <a:t>COOK</a:t>
            </a:r>
          </a:p>
          <a:p>
            <a:pPr lvl="1" eaLnBrk="1" hangingPunct="1"/>
            <a:r>
              <a:rPr lang="cs-CZ" altLang="cs-CZ" smtClean="0">
                <a:solidFill>
                  <a:srgbClr val="FF0000"/>
                </a:solidFill>
              </a:rPr>
              <a:t>A cook works in restaurant.</a:t>
            </a:r>
          </a:p>
          <a:p>
            <a:pPr eaLnBrk="1" hangingPunct="1"/>
            <a:r>
              <a:rPr lang="cs-CZ" altLang="cs-CZ" smtClean="0"/>
              <a:t>DRIVER</a:t>
            </a:r>
          </a:p>
          <a:p>
            <a:pPr lvl="1" eaLnBrk="1" hangingPunct="1"/>
            <a:r>
              <a:rPr lang="cs-CZ" altLang="cs-CZ" smtClean="0">
                <a:solidFill>
                  <a:srgbClr val="FF0000"/>
                </a:solidFill>
              </a:rPr>
              <a:t>A driver works in a car.</a:t>
            </a:r>
          </a:p>
          <a:p>
            <a:pPr eaLnBrk="1" hangingPunct="1"/>
            <a:r>
              <a:rPr lang="cs-CZ" altLang="cs-CZ" smtClean="0"/>
              <a:t>SECRETARY</a:t>
            </a:r>
          </a:p>
          <a:p>
            <a:pPr lvl="1" eaLnBrk="1" hangingPunct="1"/>
            <a:r>
              <a:rPr lang="cs-CZ" altLang="cs-CZ" smtClean="0">
                <a:solidFill>
                  <a:srgbClr val="FF0000"/>
                </a:solidFill>
              </a:rPr>
              <a:t>A secretary types a letters in an office.</a:t>
            </a:r>
          </a:p>
          <a:p>
            <a:pPr eaLnBrk="1" hangingPunct="1"/>
            <a:r>
              <a:rPr lang="cs-CZ" altLang="cs-CZ" smtClean="0"/>
              <a:t>FARMER</a:t>
            </a:r>
          </a:p>
          <a:p>
            <a:pPr lvl="1" eaLnBrk="1" hangingPunct="1"/>
            <a:r>
              <a:rPr lang="cs-CZ" altLang="cs-CZ" smtClean="0">
                <a:solidFill>
                  <a:srgbClr val="FF0000"/>
                </a:solidFill>
              </a:rPr>
              <a:t>A farmer works on a farm.</a:t>
            </a:r>
          </a:p>
          <a:p>
            <a:pPr lvl="1" eaLnBrk="1" hangingPunct="1"/>
            <a:endParaRPr lang="cs-CZ" altLang="cs-CZ" smtClean="0"/>
          </a:p>
          <a:p>
            <a:pPr lvl="1" eaLnBrk="1" hangingPunct="1"/>
            <a:endParaRPr lang="cs-CZ" altLang="cs-CZ" smtClean="0"/>
          </a:p>
        </p:txBody>
      </p:sp>
      <p:sp>
        <p:nvSpPr>
          <p:cNvPr id="4" name="Obdélník 3"/>
          <p:cNvSpPr/>
          <p:nvPr/>
        </p:nvSpPr>
        <p:spPr>
          <a:xfrm>
            <a:off x="467544" y="476672"/>
            <a:ext cx="7770077" cy="923330"/>
          </a:xfrm>
          <a:prstGeom prst="rect">
            <a:avLst/>
          </a:prstGeom>
          <a:noFill/>
        </p:spPr>
        <p:txBody>
          <a:bodyPr wrap="none">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fontAlgn="auto">
              <a:spcBef>
                <a:spcPts val="0"/>
              </a:spcBef>
              <a:spcAft>
                <a:spcPts val="0"/>
              </a:spcAft>
              <a:defRPr/>
            </a:pPr>
            <a:r>
              <a:rPr lang="cs-CZ" sz="5400" b="1" dirty="0" err="1">
                <a:ln/>
                <a:solidFill>
                  <a:schemeClr val="accent3"/>
                </a:solidFill>
                <a:latin typeface="+mn-lt"/>
                <a:cs typeface="+mn-cs"/>
              </a:rPr>
              <a:t>Where</a:t>
            </a:r>
            <a:r>
              <a:rPr lang="cs-CZ" sz="5400" b="1" dirty="0">
                <a:ln/>
                <a:solidFill>
                  <a:schemeClr val="accent3"/>
                </a:solidFill>
                <a:latin typeface="+mn-lt"/>
                <a:cs typeface="+mn-cs"/>
              </a:rPr>
              <a:t> do </a:t>
            </a:r>
            <a:r>
              <a:rPr lang="cs-CZ" sz="5400" b="1" dirty="0" err="1">
                <a:ln/>
                <a:solidFill>
                  <a:schemeClr val="accent3"/>
                </a:solidFill>
                <a:latin typeface="+mn-lt"/>
                <a:cs typeface="+mn-cs"/>
              </a:rPr>
              <a:t>they</a:t>
            </a:r>
            <a:r>
              <a:rPr lang="cs-CZ" sz="5400" b="1" dirty="0">
                <a:ln/>
                <a:solidFill>
                  <a:schemeClr val="accent3"/>
                </a:solidFill>
                <a:latin typeface="+mn-lt"/>
                <a:cs typeface="+mn-cs"/>
              </a:rPr>
              <a:t> </a:t>
            </a:r>
            <a:r>
              <a:rPr lang="cs-CZ" sz="5400" b="1" dirty="0" err="1">
                <a:ln/>
                <a:solidFill>
                  <a:schemeClr val="accent3"/>
                </a:solidFill>
                <a:latin typeface="+mn-lt"/>
                <a:cs typeface="+mn-cs"/>
              </a:rPr>
              <a:t>work</a:t>
            </a:r>
            <a:r>
              <a:rPr lang="cs-CZ" sz="5400" b="1" dirty="0">
                <a:ln/>
                <a:solidFill>
                  <a:schemeClr val="accent3"/>
                </a:solidFill>
                <a:latin typeface="+mn-lt"/>
                <a:cs typeface="+mn-cs"/>
              </a:rPr>
              <a:t>?</a:t>
            </a:r>
          </a:p>
        </p:txBody>
      </p:sp>
      <p:pic>
        <p:nvPicPr>
          <p:cNvPr id="15364" name="Picture 3" descr="C:\Users\uzivatel14\AppData\Local\Microsoft\Windows\Temporary Internet Files\Content.IE5\8Q315LPB\MC90029569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67400" y="2420938"/>
            <a:ext cx="2193925" cy="1741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fade">
                                      <p:cBhvr>
                                        <p:cTn id="28" dur="1000"/>
                                        <p:tgtEl>
                                          <p:spTgt spid="3">
                                            <p:txEl>
                                              <p:pRg st="8" end="8"/>
                                            </p:txEl>
                                          </p:spTgt>
                                        </p:tgtEl>
                                      </p:cBhvr>
                                    </p:animEffect>
                                    <p:anim calcmode="lin" valueType="num">
                                      <p:cBhvr>
                                        <p:cTn id="2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animEffect transition="in" filter="fade">
                                      <p:cBhvr>
                                        <p:cTn id="35" dur="1000"/>
                                        <p:tgtEl>
                                          <p:spTgt spid="3">
                                            <p:txEl>
                                              <p:pRg st="10" end="10"/>
                                            </p:txEl>
                                          </p:spTgt>
                                        </p:tgtEl>
                                      </p:cBhvr>
                                    </p:animEffect>
                                    <p:anim calcmode="lin" valueType="num">
                                      <p:cBhvr>
                                        <p:cTn id="36"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1600200"/>
            <a:ext cx="7467600" cy="4873625"/>
          </a:xfrm>
        </p:spPr>
        <p:txBody>
          <a:bodyPr>
            <a:normAutofit lnSpcReduction="10000"/>
          </a:bodyPr>
          <a:lstStyle/>
          <a:p>
            <a:pPr marL="274320" indent="-274320" eaLnBrk="1" fontAlgn="auto" hangingPunct="1">
              <a:lnSpc>
                <a:spcPct val="150000"/>
              </a:lnSpc>
              <a:spcAft>
                <a:spcPts val="0"/>
              </a:spcAft>
              <a:buFont typeface="Wingdings"/>
              <a:buChar char=""/>
              <a:defRPr/>
            </a:pPr>
            <a:r>
              <a:rPr lang="cs-CZ" dirty="0" smtClean="0"/>
              <a:t>ALBERT EINSTEIN</a:t>
            </a:r>
          </a:p>
          <a:p>
            <a:pPr marL="274320" indent="-274320" eaLnBrk="1" fontAlgn="auto" hangingPunct="1">
              <a:lnSpc>
                <a:spcPct val="150000"/>
              </a:lnSpc>
              <a:spcAft>
                <a:spcPts val="0"/>
              </a:spcAft>
              <a:buFont typeface="Wingdings"/>
              <a:buChar char=""/>
              <a:defRPr/>
            </a:pPr>
            <a:r>
              <a:rPr lang="cs-CZ" dirty="0" smtClean="0"/>
              <a:t>SALVADOR DALI</a:t>
            </a:r>
          </a:p>
          <a:p>
            <a:pPr marL="274320" indent="-274320" eaLnBrk="1" fontAlgn="auto" hangingPunct="1">
              <a:lnSpc>
                <a:spcPct val="150000"/>
              </a:lnSpc>
              <a:spcAft>
                <a:spcPts val="0"/>
              </a:spcAft>
              <a:buFont typeface="Wingdings"/>
              <a:buChar char=""/>
              <a:defRPr/>
            </a:pPr>
            <a:r>
              <a:rPr lang="cs-CZ" dirty="0" smtClean="0"/>
              <a:t>DANIEL RADCLIFFE</a:t>
            </a:r>
          </a:p>
          <a:p>
            <a:pPr marL="274320" indent="-274320" eaLnBrk="1" fontAlgn="auto" hangingPunct="1">
              <a:lnSpc>
                <a:spcPct val="150000"/>
              </a:lnSpc>
              <a:spcAft>
                <a:spcPts val="0"/>
              </a:spcAft>
              <a:buFont typeface="Wingdings"/>
              <a:buChar char=""/>
              <a:defRPr/>
            </a:pPr>
            <a:r>
              <a:rPr lang="cs-CZ" dirty="0" smtClean="0"/>
              <a:t>JEAN PAUL GAULTIER</a:t>
            </a:r>
          </a:p>
          <a:p>
            <a:pPr marL="274320" indent="-274320" eaLnBrk="1" fontAlgn="auto" hangingPunct="1">
              <a:lnSpc>
                <a:spcPct val="150000"/>
              </a:lnSpc>
              <a:spcAft>
                <a:spcPts val="0"/>
              </a:spcAft>
              <a:buFont typeface="Wingdings"/>
              <a:buChar char=""/>
              <a:defRPr/>
            </a:pPr>
            <a:r>
              <a:rPr lang="cs-CZ" dirty="0" smtClean="0"/>
              <a:t>WILIAM SHAKESPEARE</a:t>
            </a:r>
          </a:p>
          <a:p>
            <a:pPr marL="274320" indent="-274320" eaLnBrk="1" fontAlgn="auto" hangingPunct="1">
              <a:lnSpc>
                <a:spcPct val="150000"/>
              </a:lnSpc>
              <a:spcAft>
                <a:spcPts val="0"/>
              </a:spcAft>
              <a:buFont typeface="Wingdings"/>
              <a:buChar char=""/>
              <a:defRPr/>
            </a:pPr>
            <a:r>
              <a:rPr lang="cs-CZ" dirty="0" smtClean="0"/>
              <a:t>ZDENĚK POLREICH</a:t>
            </a:r>
          </a:p>
          <a:p>
            <a:pPr marL="274320" indent="-274320" eaLnBrk="1" fontAlgn="auto" hangingPunct="1">
              <a:lnSpc>
                <a:spcPct val="150000"/>
              </a:lnSpc>
              <a:spcAft>
                <a:spcPts val="0"/>
              </a:spcAft>
              <a:buFont typeface="Wingdings"/>
              <a:buChar char=""/>
              <a:defRPr/>
            </a:pPr>
            <a:r>
              <a:rPr lang="cs-CZ" dirty="0" smtClean="0"/>
              <a:t>VLASTIMIL HARAPES</a:t>
            </a:r>
          </a:p>
          <a:p>
            <a:pPr marL="274320" indent="-274320" eaLnBrk="1" fontAlgn="auto" hangingPunct="1">
              <a:lnSpc>
                <a:spcPct val="150000"/>
              </a:lnSpc>
              <a:spcAft>
                <a:spcPts val="0"/>
              </a:spcAft>
              <a:buFont typeface="Wingdings"/>
              <a:buChar char=""/>
              <a:defRPr/>
            </a:pPr>
            <a:r>
              <a:rPr lang="cs-CZ" dirty="0" smtClean="0"/>
              <a:t>ALFRED NOBEL</a:t>
            </a:r>
            <a:endParaRPr lang="cs-CZ" dirty="0"/>
          </a:p>
        </p:txBody>
      </p:sp>
      <p:sp>
        <p:nvSpPr>
          <p:cNvPr id="4" name="Obdélník 3"/>
          <p:cNvSpPr/>
          <p:nvPr/>
        </p:nvSpPr>
        <p:spPr>
          <a:xfrm>
            <a:off x="1331640" y="404664"/>
            <a:ext cx="5711821" cy="923330"/>
          </a:xfrm>
          <a:prstGeom prst="rect">
            <a:avLst/>
          </a:prstGeom>
          <a:noFill/>
        </p:spPr>
        <p:txBody>
          <a:bodyPr wrap="none">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fontAlgn="auto">
              <a:spcBef>
                <a:spcPts val="0"/>
              </a:spcBef>
              <a:spcAft>
                <a:spcPts val="0"/>
              </a:spcAft>
              <a:defRPr/>
            </a:pPr>
            <a:r>
              <a:rPr lang="cs-CZ" sz="5400" b="1" dirty="0" err="1">
                <a:ln/>
                <a:solidFill>
                  <a:schemeClr val="accent3"/>
                </a:solidFill>
                <a:latin typeface="+mn-lt"/>
                <a:cs typeface="+mn-cs"/>
              </a:rPr>
              <a:t>Find</a:t>
            </a:r>
            <a:r>
              <a:rPr lang="cs-CZ" sz="5400" b="1" dirty="0">
                <a:ln/>
                <a:solidFill>
                  <a:schemeClr val="accent3"/>
                </a:solidFill>
                <a:latin typeface="+mn-lt"/>
                <a:cs typeface="+mn-cs"/>
              </a:rPr>
              <a:t> </a:t>
            </a:r>
            <a:r>
              <a:rPr lang="cs-CZ" sz="5400" b="1" dirty="0" err="1">
                <a:ln/>
                <a:solidFill>
                  <a:schemeClr val="accent3"/>
                </a:solidFill>
                <a:latin typeface="+mn-lt"/>
                <a:cs typeface="+mn-cs"/>
              </a:rPr>
              <a:t>their</a:t>
            </a:r>
            <a:r>
              <a:rPr lang="cs-CZ" sz="5400" b="1" dirty="0">
                <a:ln/>
                <a:solidFill>
                  <a:schemeClr val="accent3"/>
                </a:solidFill>
                <a:latin typeface="+mn-lt"/>
                <a:cs typeface="+mn-cs"/>
              </a:rPr>
              <a:t> </a:t>
            </a:r>
            <a:r>
              <a:rPr lang="cs-CZ" sz="5400" b="1" dirty="0" err="1">
                <a:ln/>
                <a:solidFill>
                  <a:schemeClr val="accent3"/>
                </a:solidFill>
                <a:latin typeface="+mn-lt"/>
                <a:cs typeface="+mn-cs"/>
              </a:rPr>
              <a:t>jobs</a:t>
            </a:r>
            <a:r>
              <a:rPr lang="cs-CZ" sz="5400" b="1" dirty="0">
                <a:ln/>
                <a:solidFill>
                  <a:schemeClr val="accent3"/>
                </a:solidFill>
                <a:latin typeface="+mn-lt"/>
                <a:cs typeface="+mn-cs"/>
              </a:rPr>
              <a:t>.</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457200" y="1600200"/>
            <a:ext cx="7467600" cy="4873625"/>
          </a:xfrm>
        </p:spPr>
        <p:txBody>
          <a:bodyPr/>
          <a:lstStyle/>
          <a:p>
            <a:pPr eaLnBrk="1" hangingPunct="1"/>
            <a:endParaRPr lang="cs-CZ" altLang="cs-CZ" smtClean="0"/>
          </a:p>
          <a:p>
            <a:pPr eaLnBrk="1" hangingPunct="1"/>
            <a:r>
              <a:rPr lang="cs-CZ" altLang="cs-CZ" smtClean="0"/>
              <a:t>Albert Einstein is a physicist.</a:t>
            </a:r>
          </a:p>
          <a:p>
            <a:pPr eaLnBrk="1" hangingPunct="1"/>
            <a:r>
              <a:rPr lang="cs-CZ" altLang="cs-CZ" smtClean="0"/>
              <a:t>Salvador Dali is a painter.</a:t>
            </a:r>
          </a:p>
          <a:p>
            <a:pPr eaLnBrk="1" hangingPunct="1"/>
            <a:r>
              <a:rPr lang="cs-CZ" altLang="cs-CZ" smtClean="0"/>
              <a:t>Daniel Radcliffe is an actor.</a:t>
            </a:r>
          </a:p>
          <a:p>
            <a:pPr eaLnBrk="1" hangingPunct="1"/>
            <a:r>
              <a:rPr lang="cs-CZ" altLang="cs-CZ" smtClean="0"/>
              <a:t>Jean Paul Gaultier is a fashion designer.</a:t>
            </a:r>
          </a:p>
          <a:p>
            <a:pPr eaLnBrk="1" hangingPunct="1"/>
            <a:r>
              <a:rPr lang="cs-CZ" altLang="cs-CZ" smtClean="0"/>
              <a:t>William Shakespeare is a writer.</a:t>
            </a:r>
          </a:p>
          <a:p>
            <a:pPr eaLnBrk="1" hangingPunct="1"/>
            <a:r>
              <a:rPr lang="cs-CZ" altLang="cs-CZ" smtClean="0"/>
              <a:t>Zdeněk Polreich is a cook.</a:t>
            </a:r>
          </a:p>
          <a:p>
            <a:pPr eaLnBrk="1" hangingPunct="1"/>
            <a:r>
              <a:rPr lang="cs-CZ" altLang="cs-CZ" smtClean="0"/>
              <a:t>Vlastimil Harapes is a dancer.</a:t>
            </a:r>
          </a:p>
          <a:p>
            <a:pPr eaLnBrk="1" hangingPunct="1"/>
            <a:r>
              <a:rPr lang="cs-CZ" altLang="cs-CZ" smtClean="0"/>
              <a:t>Alfred Nobel is an inventor.</a:t>
            </a:r>
          </a:p>
          <a:p>
            <a:pPr eaLnBrk="1" hangingPunct="1"/>
            <a:endParaRPr lang="cs-CZ" altLang="cs-CZ" smtClean="0"/>
          </a:p>
          <a:p>
            <a:pPr eaLnBrk="1" hangingPunct="1"/>
            <a:endParaRPr lang="cs-CZ" altLang="cs-CZ" smtClean="0"/>
          </a:p>
        </p:txBody>
      </p:sp>
      <p:pic>
        <p:nvPicPr>
          <p:cNvPr id="17411" name="Picture 2" descr="C:\Users\uzivatel14\AppData\Local\Microsoft\Windows\Temporary Internet Files\Content.IE5\JY69ZWUU\MC90019817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84838" y="765175"/>
            <a:ext cx="2227262" cy="189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Zástupný symbol pro obsah 2"/>
          <p:cNvSpPr>
            <a:spLocks noGrp="1"/>
          </p:cNvSpPr>
          <p:nvPr>
            <p:ph sz="quarter" idx="1"/>
          </p:nvPr>
        </p:nvSpPr>
        <p:spPr>
          <a:xfrm>
            <a:off x="457200" y="2276475"/>
            <a:ext cx="7467600" cy="4197350"/>
          </a:xfrm>
        </p:spPr>
        <p:txBody>
          <a:bodyPr/>
          <a:lstStyle/>
          <a:p>
            <a:pPr eaLnBrk="1" hangingPunct="1"/>
            <a:r>
              <a:rPr lang="cs-CZ" altLang="cs-CZ" smtClean="0"/>
              <a:t>Kate's mum is a…………….. .</a:t>
            </a:r>
          </a:p>
          <a:p>
            <a:pPr eaLnBrk="1" hangingPunct="1"/>
            <a:r>
              <a:rPr lang="cs-CZ" altLang="cs-CZ" smtClean="0"/>
              <a:t>She teaches ……………… .</a:t>
            </a:r>
          </a:p>
          <a:p>
            <a:pPr eaLnBrk="1" hangingPunct="1"/>
            <a:r>
              <a:rPr lang="cs-CZ" altLang="cs-CZ" smtClean="0"/>
              <a:t>She likes her job ………………….. .</a:t>
            </a:r>
          </a:p>
          <a:p>
            <a:pPr eaLnBrk="1" hangingPunct="1"/>
            <a:endParaRPr lang="cs-CZ" altLang="cs-CZ" smtClean="0"/>
          </a:p>
          <a:p>
            <a:pPr eaLnBrk="1" hangingPunct="1"/>
            <a:r>
              <a:rPr lang="cs-CZ" altLang="cs-CZ" smtClean="0"/>
              <a:t>Tom's Dad is a ……………………. .</a:t>
            </a:r>
          </a:p>
          <a:p>
            <a:pPr eaLnBrk="1" hangingPunct="1"/>
            <a:r>
              <a:rPr lang="cs-CZ" altLang="cs-CZ" smtClean="0"/>
              <a:t>He brings ………………. and ………………. .</a:t>
            </a:r>
          </a:p>
          <a:p>
            <a:pPr eaLnBrk="1" hangingPunct="1"/>
            <a:r>
              <a:rPr lang="cs-CZ" altLang="cs-CZ" smtClean="0"/>
              <a:t>He works in a ……………………………… .</a:t>
            </a:r>
          </a:p>
        </p:txBody>
      </p:sp>
      <p:sp>
        <p:nvSpPr>
          <p:cNvPr id="4" name="Obdélník 3"/>
          <p:cNvSpPr/>
          <p:nvPr/>
        </p:nvSpPr>
        <p:spPr>
          <a:xfrm>
            <a:off x="0" y="16317"/>
            <a:ext cx="8964488" cy="1754326"/>
          </a:xfrm>
          <a:prstGeom prst="rect">
            <a:avLst/>
          </a:prstGeom>
          <a:noFill/>
        </p:spPr>
        <p:txBody>
          <a:bodyPr>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a:defRPr/>
            </a:pPr>
            <a:r>
              <a:rPr lang="cs-CZ" sz="5400" b="1" dirty="0" err="1">
                <a:ln/>
                <a:solidFill>
                  <a:schemeClr val="accent3"/>
                </a:solidFill>
              </a:rPr>
              <a:t>Complete</a:t>
            </a:r>
            <a:r>
              <a:rPr lang="cs-CZ" sz="5400" b="1" dirty="0">
                <a:ln/>
                <a:solidFill>
                  <a:schemeClr val="accent3"/>
                </a:solidFill>
              </a:rPr>
              <a:t> </a:t>
            </a:r>
            <a:r>
              <a:rPr lang="cs-CZ" sz="5400" b="1" dirty="0" err="1">
                <a:ln/>
                <a:solidFill>
                  <a:schemeClr val="accent3"/>
                </a:solidFill>
              </a:rPr>
              <a:t>the</a:t>
            </a:r>
            <a:r>
              <a:rPr lang="cs-CZ" sz="5400" b="1" dirty="0">
                <a:ln/>
                <a:solidFill>
                  <a:schemeClr val="accent3"/>
                </a:solidFill>
              </a:rPr>
              <a:t> </a:t>
            </a:r>
            <a:r>
              <a:rPr lang="cs-CZ" sz="5400" b="1" dirty="0" err="1">
                <a:ln/>
                <a:solidFill>
                  <a:schemeClr val="accent3"/>
                </a:solidFill>
              </a:rPr>
              <a:t>missing</a:t>
            </a:r>
            <a:r>
              <a:rPr lang="cs-CZ" sz="5400" b="1" dirty="0">
                <a:ln/>
                <a:solidFill>
                  <a:schemeClr val="accent3"/>
                </a:solidFill>
              </a:rPr>
              <a:t> </a:t>
            </a:r>
            <a:r>
              <a:rPr lang="cs-CZ" sz="5400" b="1" dirty="0" err="1">
                <a:ln/>
                <a:solidFill>
                  <a:schemeClr val="accent3"/>
                </a:solidFill>
              </a:rPr>
              <a:t>words</a:t>
            </a:r>
            <a:endParaRPr lang="cs-CZ" sz="5400" b="1" dirty="0">
              <a:ln/>
              <a:solidFill>
                <a:schemeClr val="accent3"/>
              </a:solidFill>
            </a:endParaRPr>
          </a:p>
        </p:txBody>
      </p:sp>
      <p:sp>
        <p:nvSpPr>
          <p:cNvPr id="5" name="TextovéPole 4"/>
          <p:cNvSpPr txBox="1">
            <a:spLocks noChangeArrowheads="1"/>
          </p:cNvSpPr>
          <p:nvPr/>
        </p:nvSpPr>
        <p:spPr bwMode="auto">
          <a:xfrm>
            <a:off x="3276600" y="2205038"/>
            <a:ext cx="18002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teacher</a:t>
            </a:r>
          </a:p>
        </p:txBody>
      </p:sp>
      <p:sp>
        <p:nvSpPr>
          <p:cNvPr id="6" name="TextovéPole 5"/>
          <p:cNvSpPr txBox="1">
            <a:spLocks noChangeArrowheads="1"/>
          </p:cNvSpPr>
          <p:nvPr/>
        </p:nvSpPr>
        <p:spPr bwMode="auto">
          <a:xfrm>
            <a:off x="2700338" y="2708275"/>
            <a:ext cx="20161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Maths</a:t>
            </a:r>
          </a:p>
        </p:txBody>
      </p:sp>
      <p:sp>
        <p:nvSpPr>
          <p:cNvPr id="7" name="TextovéPole 6"/>
          <p:cNvSpPr txBox="1">
            <a:spLocks noChangeArrowheads="1"/>
          </p:cNvSpPr>
          <p:nvPr/>
        </p:nvSpPr>
        <p:spPr bwMode="auto">
          <a:xfrm>
            <a:off x="3419475" y="3079750"/>
            <a:ext cx="16573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very much</a:t>
            </a:r>
          </a:p>
        </p:txBody>
      </p:sp>
      <p:sp>
        <p:nvSpPr>
          <p:cNvPr id="8" name="TextovéPole 7"/>
          <p:cNvSpPr txBox="1">
            <a:spLocks noChangeArrowheads="1"/>
          </p:cNvSpPr>
          <p:nvPr/>
        </p:nvSpPr>
        <p:spPr bwMode="auto">
          <a:xfrm>
            <a:off x="3419475" y="4005263"/>
            <a:ext cx="16573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waiter</a:t>
            </a:r>
          </a:p>
        </p:txBody>
      </p:sp>
      <p:sp>
        <p:nvSpPr>
          <p:cNvPr id="9" name="TextovéPole 8"/>
          <p:cNvSpPr txBox="1">
            <a:spLocks noChangeArrowheads="1"/>
          </p:cNvSpPr>
          <p:nvPr/>
        </p:nvSpPr>
        <p:spPr bwMode="auto">
          <a:xfrm>
            <a:off x="2484438" y="4413250"/>
            <a:ext cx="1582737" cy="37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meals</a:t>
            </a:r>
          </a:p>
        </p:txBody>
      </p:sp>
      <p:sp>
        <p:nvSpPr>
          <p:cNvPr id="10" name="TextovéPole 9"/>
          <p:cNvSpPr txBox="1">
            <a:spLocks noChangeArrowheads="1"/>
          </p:cNvSpPr>
          <p:nvPr/>
        </p:nvSpPr>
        <p:spPr bwMode="auto">
          <a:xfrm>
            <a:off x="5076825" y="4467225"/>
            <a:ext cx="14398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drinks</a:t>
            </a:r>
          </a:p>
        </p:txBody>
      </p:sp>
      <p:sp>
        <p:nvSpPr>
          <p:cNvPr id="11" name="TextovéPole 10"/>
          <p:cNvSpPr txBox="1">
            <a:spLocks noChangeArrowheads="1"/>
          </p:cNvSpPr>
          <p:nvPr/>
        </p:nvSpPr>
        <p:spPr bwMode="auto">
          <a:xfrm>
            <a:off x="3024188" y="4897438"/>
            <a:ext cx="24479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big restaurant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1000"/>
                                        <p:tgtEl>
                                          <p:spTgt spid="9"/>
                                        </p:tgtEl>
                                      </p:cBhvr>
                                    </p:animEffect>
                                    <p:anim calcmode="lin" valueType="num">
                                      <p:cBhvr>
                                        <p:cTn id="36" dur="1000" fill="hold"/>
                                        <p:tgtEl>
                                          <p:spTgt spid="9"/>
                                        </p:tgtEl>
                                        <p:attrNameLst>
                                          <p:attrName>ppt_x</p:attrName>
                                        </p:attrNameLst>
                                      </p:cBhvr>
                                      <p:tavLst>
                                        <p:tav tm="0">
                                          <p:val>
                                            <p:strVal val="#ppt_x"/>
                                          </p:val>
                                        </p:tav>
                                        <p:tav tm="100000">
                                          <p:val>
                                            <p:strVal val="#ppt_x"/>
                                          </p:val>
                                        </p:tav>
                                      </p:tavLst>
                                    </p:anim>
                                    <p:anim calcmode="lin" valueType="num">
                                      <p:cBhvr>
                                        <p:cTn id="3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1000"/>
                                        <p:tgtEl>
                                          <p:spTgt spid="10"/>
                                        </p:tgtEl>
                                      </p:cBhvr>
                                    </p:animEffect>
                                    <p:anim calcmode="lin" valueType="num">
                                      <p:cBhvr>
                                        <p:cTn id="43" dur="1000" fill="hold"/>
                                        <p:tgtEl>
                                          <p:spTgt spid="10"/>
                                        </p:tgtEl>
                                        <p:attrNameLst>
                                          <p:attrName>ppt_x</p:attrName>
                                        </p:attrNameLst>
                                      </p:cBhvr>
                                      <p:tavLst>
                                        <p:tav tm="0">
                                          <p:val>
                                            <p:strVal val="#ppt_x"/>
                                          </p:val>
                                        </p:tav>
                                        <p:tav tm="100000">
                                          <p:val>
                                            <p:strVal val="#ppt_x"/>
                                          </p:val>
                                        </p:tav>
                                      </p:tavLst>
                                    </p:anim>
                                    <p:anim calcmode="lin" valueType="num">
                                      <p:cBhvr>
                                        <p:cTn id="4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Effect transition="in" filter="fade">
                                      <p:cBhvr>
                                        <p:cTn id="49" dur="1000"/>
                                        <p:tgtEl>
                                          <p:spTgt spid="11"/>
                                        </p:tgtEl>
                                      </p:cBhvr>
                                    </p:animEffect>
                                    <p:anim calcmode="lin" valueType="num">
                                      <p:cBhvr>
                                        <p:cTn id="50" dur="1000" fill="hold"/>
                                        <p:tgtEl>
                                          <p:spTgt spid="11"/>
                                        </p:tgtEl>
                                        <p:attrNameLst>
                                          <p:attrName>ppt_x</p:attrName>
                                        </p:attrNameLst>
                                      </p:cBhvr>
                                      <p:tavLst>
                                        <p:tav tm="0">
                                          <p:val>
                                            <p:strVal val="#ppt_x"/>
                                          </p:val>
                                        </p:tav>
                                        <p:tav tm="100000">
                                          <p:val>
                                            <p:strVal val="#ppt_x"/>
                                          </p:val>
                                        </p:tav>
                                      </p:tavLst>
                                    </p:anim>
                                    <p:anim calcmode="lin" valueType="num">
                                      <p:cBhvr>
                                        <p:cTn id="5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Zástupný symbol pro obsah 2"/>
          <p:cNvSpPr>
            <a:spLocks noGrp="1"/>
          </p:cNvSpPr>
          <p:nvPr>
            <p:ph sz="quarter" idx="1"/>
          </p:nvPr>
        </p:nvSpPr>
        <p:spPr>
          <a:xfrm>
            <a:off x="457200" y="1600200"/>
            <a:ext cx="7467600" cy="4873625"/>
          </a:xfrm>
        </p:spPr>
        <p:txBody>
          <a:bodyPr/>
          <a:lstStyle/>
          <a:p>
            <a:pPr eaLnBrk="1" hangingPunct="1"/>
            <a:r>
              <a:rPr lang="cs-CZ" altLang="cs-CZ" smtClean="0"/>
              <a:t>Jack's sister is a………………. .</a:t>
            </a:r>
          </a:p>
          <a:p>
            <a:pPr eaLnBrk="1" hangingPunct="1"/>
            <a:r>
              <a:rPr lang="cs-CZ" altLang="cs-CZ" smtClean="0"/>
              <a:t>She helps a ……………………. .</a:t>
            </a:r>
          </a:p>
          <a:p>
            <a:pPr eaLnBrk="1" hangingPunct="1"/>
            <a:r>
              <a:rPr lang="cs-CZ" altLang="cs-CZ" smtClean="0"/>
              <a:t>She works in a ……………….. .</a:t>
            </a:r>
          </a:p>
          <a:p>
            <a:pPr eaLnBrk="1" hangingPunct="1"/>
            <a:endParaRPr lang="cs-CZ" altLang="cs-CZ" smtClean="0"/>
          </a:p>
          <a:p>
            <a:pPr eaLnBrk="1" hangingPunct="1"/>
            <a:r>
              <a:rPr lang="cs-CZ" altLang="cs-CZ" smtClean="0"/>
              <a:t>Sue's brother is a………………. .</a:t>
            </a:r>
          </a:p>
          <a:p>
            <a:pPr eaLnBrk="1" hangingPunct="1"/>
            <a:r>
              <a:rPr lang="cs-CZ" altLang="cs-CZ" smtClean="0"/>
              <a:t>He treats ……………………….. .</a:t>
            </a:r>
          </a:p>
          <a:p>
            <a:pPr eaLnBrk="1" hangingPunct="1"/>
            <a:endParaRPr lang="cs-CZ" altLang="cs-CZ" smtClean="0"/>
          </a:p>
          <a:p>
            <a:pPr eaLnBrk="1" hangingPunct="1"/>
            <a:r>
              <a:rPr lang="cs-CZ" altLang="cs-CZ" smtClean="0"/>
              <a:t>Mike's mother is a……………….. .</a:t>
            </a:r>
          </a:p>
          <a:p>
            <a:pPr eaLnBrk="1" hangingPunct="1"/>
            <a:r>
              <a:rPr lang="cs-CZ" altLang="cs-CZ" smtClean="0"/>
              <a:t>She ………… hair.</a:t>
            </a:r>
          </a:p>
          <a:p>
            <a:pPr eaLnBrk="1" hangingPunct="1"/>
            <a:r>
              <a:rPr lang="cs-CZ" altLang="cs-CZ" smtClean="0"/>
              <a:t>She works in ………………………… .</a:t>
            </a:r>
          </a:p>
        </p:txBody>
      </p:sp>
      <p:sp>
        <p:nvSpPr>
          <p:cNvPr id="5" name="TextovéPole 4"/>
          <p:cNvSpPr txBox="1">
            <a:spLocks noChangeArrowheads="1"/>
          </p:cNvSpPr>
          <p:nvPr/>
        </p:nvSpPr>
        <p:spPr bwMode="auto">
          <a:xfrm>
            <a:off x="3276600" y="1484313"/>
            <a:ext cx="17272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nurse</a:t>
            </a:r>
          </a:p>
        </p:txBody>
      </p:sp>
      <p:sp>
        <p:nvSpPr>
          <p:cNvPr id="6" name="TextovéPole 5"/>
          <p:cNvSpPr txBox="1">
            <a:spLocks noChangeArrowheads="1"/>
          </p:cNvSpPr>
          <p:nvPr/>
        </p:nvSpPr>
        <p:spPr bwMode="auto">
          <a:xfrm>
            <a:off x="2916238" y="1989138"/>
            <a:ext cx="12239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doctor</a:t>
            </a:r>
          </a:p>
        </p:txBody>
      </p:sp>
      <p:sp>
        <p:nvSpPr>
          <p:cNvPr id="7" name="TextovéPole 6"/>
          <p:cNvSpPr txBox="1">
            <a:spLocks noChangeArrowheads="1"/>
          </p:cNvSpPr>
          <p:nvPr/>
        </p:nvSpPr>
        <p:spPr bwMode="auto">
          <a:xfrm>
            <a:off x="3132138" y="2379663"/>
            <a:ext cx="15843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hospital</a:t>
            </a:r>
          </a:p>
        </p:txBody>
      </p:sp>
      <p:sp>
        <p:nvSpPr>
          <p:cNvPr id="8" name="TextovéPole 7"/>
          <p:cNvSpPr txBox="1">
            <a:spLocks noChangeArrowheads="1"/>
          </p:cNvSpPr>
          <p:nvPr/>
        </p:nvSpPr>
        <p:spPr bwMode="auto">
          <a:xfrm>
            <a:off x="3527425" y="3292475"/>
            <a:ext cx="13319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vet</a:t>
            </a:r>
          </a:p>
        </p:txBody>
      </p:sp>
      <p:sp>
        <p:nvSpPr>
          <p:cNvPr id="9" name="TextovéPole 8"/>
          <p:cNvSpPr txBox="1">
            <a:spLocks noChangeArrowheads="1"/>
          </p:cNvSpPr>
          <p:nvPr/>
        </p:nvSpPr>
        <p:spPr bwMode="auto">
          <a:xfrm>
            <a:off x="2770188" y="3846513"/>
            <a:ext cx="12239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animals</a:t>
            </a:r>
          </a:p>
        </p:txBody>
      </p:sp>
      <p:sp>
        <p:nvSpPr>
          <p:cNvPr id="10" name="TextovéPole 9"/>
          <p:cNvSpPr txBox="1">
            <a:spLocks noChangeArrowheads="1"/>
          </p:cNvSpPr>
          <p:nvPr/>
        </p:nvSpPr>
        <p:spPr bwMode="auto">
          <a:xfrm>
            <a:off x="3527425" y="4652963"/>
            <a:ext cx="19081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hairdresser</a:t>
            </a:r>
          </a:p>
        </p:txBody>
      </p:sp>
      <p:sp>
        <p:nvSpPr>
          <p:cNvPr id="11" name="TextovéPole 10"/>
          <p:cNvSpPr txBox="1">
            <a:spLocks noChangeArrowheads="1"/>
          </p:cNvSpPr>
          <p:nvPr/>
        </p:nvSpPr>
        <p:spPr bwMode="auto">
          <a:xfrm>
            <a:off x="1516063" y="5045075"/>
            <a:ext cx="10080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cuts</a:t>
            </a:r>
          </a:p>
        </p:txBody>
      </p:sp>
      <p:sp>
        <p:nvSpPr>
          <p:cNvPr id="12" name="TextovéPole 11"/>
          <p:cNvSpPr txBox="1">
            <a:spLocks noChangeArrowheads="1"/>
          </p:cNvSpPr>
          <p:nvPr/>
        </p:nvSpPr>
        <p:spPr bwMode="auto">
          <a:xfrm>
            <a:off x="2970213" y="5476875"/>
            <a:ext cx="24479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600"/>
              </a:spcBef>
              <a:buClr>
                <a:schemeClr val="accent1"/>
              </a:buClr>
              <a:buSzPct val="70000"/>
              <a:buFont typeface="Wingdings" pitchFamily="2" charset="2"/>
              <a:buChar char=""/>
              <a:defRPr sz="2400">
                <a:solidFill>
                  <a:schemeClr val="tx1"/>
                </a:solidFill>
                <a:latin typeface="Century Schoolbook" pitchFamily="18" charset="0"/>
              </a:defRPr>
            </a:lvl1pPr>
            <a:lvl2pPr marL="742950" indent="-285750" eaLnBrk="0" hangingPunct="0">
              <a:spcBef>
                <a:spcPct val="20000"/>
              </a:spcBef>
              <a:buClr>
                <a:schemeClr val="accent1"/>
              </a:buClr>
              <a:buSzPct val="80000"/>
              <a:buFont typeface="Wingdings 2" pitchFamily="18" charset="2"/>
              <a:buChar char=""/>
              <a:defRPr sz="2100">
                <a:solidFill>
                  <a:schemeClr val="tx1"/>
                </a:solidFill>
                <a:latin typeface="Century Schoolbook" pitchFamily="18" charset="0"/>
              </a:defRPr>
            </a:lvl2pPr>
            <a:lvl3pPr marL="1143000" indent="-228600" eaLnBrk="0" hangingPunct="0">
              <a:spcBef>
                <a:spcPct val="20000"/>
              </a:spcBef>
              <a:buClr>
                <a:srgbClr val="E0752F"/>
              </a:buClr>
              <a:buSzPct val="60000"/>
              <a:buFont typeface="Wingdings" pitchFamily="2" charset="2"/>
              <a:buChar char=""/>
              <a:defRPr>
                <a:solidFill>
                  <a:schemeClr val="tx1"/>
                </a:solidFill>
                <a:latin typeface="Century Schoolbook" pitchFamily="18" charset="0"/>
              </a:defRPr>
            </a:lvl3pPr>
            <a:lvl4pPr marL="1600200" indent="-228600" eaLnBrk="0" hangingPunct="0">
              <a:spcBef>
                <a:spcPct val="20000"/>
              </a:spcBef>
              <a:buClr>
                <a:srgbClr val="FEC3AE"/>
              </a:buClr>
              <a:buSzPct val="60000"/>
              <a:buFont typeface="Wingdings" pitchFamily="2" charset="2"/>
              <a:buChar char=""/>
              <a:defRPr>
                <a:solidFill>
                  <a:schemeClr val="tx1"/>
                </a:solidFill>
                <a:latin typeface="Century Schoolbook" pitchFamily="18" charset="0"/>
              </a:defRPr>
            </a:lvl4pPr>
            <a:lvl5pPr marL="2057400" indent="-228600" eaLnBrk="0" hangingPunct="0">
              <a:spcBef>
                <a:spcPct val="20000"/>
              </a:spcBef>
              <a:buClr>
                <a:srgbClr val="BDCAE9"/>
              </a:buClr>
              <a:buSzPct val="68000"/>
              <a:buFont typeface="Wingdings 2" pitchFamily="18" charset="2"/>
              <a:buChar char=""/>
              <a:defRPr sz="1600">
                <a:solidFill>
                  <a:schemeClr val="tx1"/>
                </a:solidFill>
                <a:latin typeface="Century Schoolbook" pitchFamily="18" charset="0"/>
              </a:defRPr>
            </a:lvl5pPr>
            <a:lvl6pPr marL="25146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6pPr>
            <a:lvl7pPr marL="29718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7pPr>
            <a:lvl8pPr marL="34290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8pPr>
            <a:lvl9pPr marL="3886200" indent="-228600" eaLnBrk="0" fontAlgn="base" hangingPunct="0">
              <a:spcBef>
                <a:spcPct val="20000"/>
              </a:spcBef>
              <a:spcAft>
                <a:spcPct val="0"/>
              </a:spcAft>
              <a:buClr>
                <a:srgbClr val="BDCAE9"/>
              </a:buClr>
              <a:buSzPct val="68000"/>
              <a:buFont typeface="Wingdings 2" pitchFamily="18" charset="2"/>
              <a:buChar char=""/>
              <a:defRPr sz="1600">
                <a:solidFill>
                  <a:schemeClr val="tx1"/>
                </a:solidFill>
                <a:latin typeface="Century Schoolbook" pitchFamily="18" charset="0"/>
              </a:defRPr>
            </a:lvl9pPr>
          </a:lstStyle>
          <a:p>
            <a:pPr eaLnBrk="1" hangingPunct="1">
              <a:spcBef>
                <a:spcPct val="0"/>
              </a:spcBef>
              <a:buClrTx/>
              <a:buSzTx/>
              <a:buFontTx/>
              <a:buNone/>
            </a:pPr>
            <a:r>
              <a:rPr lang="cs-CZ" altLang="cs-CZ" sz="1800"/>
              <a:t>hairdresser's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1000"/>
                                        <p:tgtEl>
                                          <p:spTgt spid="9"/>
                                        </p:tgtEl>
                                      </p:cBhvr>
                                    </p:animEffect>
                                    <p:anim calcmode="lin" valueType="num">
                                      <p:cBhvr>
                                        <p:cTn id="36" dur="1000" fill="hold"/>
                                        <p:tgtEl>
                                          <p:spTgt spid="9"/>
                                        </p:tgtEl>
                                        <p:attrNameLst>
                                          <p:attrName>ppt_x</p:attrName>
                                        </p:attrNameLst>
                                      </p:cBhvr>
                                      <p:tavLst>
                                        <p:tav tm="0">
                                          <p:val>
                                            <p:strVal val="#ppt_x"/>
                                          </p:val>
                                        </p:tav>
                                        <p:tav tm="100000">
                                          <p:val>
                                            <p:strVal val="#ppt_x"/>
                                          </p:val>
                                        </p:tav>
                                      </p:tavLst>
                                    </p:anim>
                                    <p:anim calcmode="lin" valueType="num">
                                      <p:cBhvr>
                                        <p:cTn id="3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1000"/>
                                        <p:tgtEl>
                                          <p:spTgt spid="10"/>
                                        </p:tgtEl>
                                      </p:cBhvr>
                                    </p:animEffect>
                                    <p:anim calcmode="lin" valueType="num">
                                      <p:cBhvr>
                                        <p:cTn id="43" dur="1000" fill="hold"/>
                                        <p:tgtEl>
                                          <p:spTgt spid="10"/>
                                        </p:tgtEl>
                                        <p:attrNameLst>
                                          <p:attrName>ppt_x</p:attrName>
                                        </p:attrNameLst>
                                      </p:cBhvr>
                                      <p:tavLst>
                                        <p:tav tm="0">
                                          <p:val>
                                            <p:strVal val="#ppt_x"/>
                                          </p:val>
                                        </p:tav>
                                        <p:tav tm="100000">
                                          <p:val>
                                            <p:strVal val="#ppt_x"/>
                                          </p:val>
                                        </p:tav>
                                      </p:tavLst>
                                    </p:anim>
                                    <p:anim calcmode="lin" valueType="num">
                                      <p:cBhvr>
                                        <p:cTn id="4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Effect transition="in" filter="fade">
                                      <p:cBhvr>
                                        <p:cTn id="49" dur="1000"/>
                                        <p:tgtEl>
                                          <p:spTgt spid="11"/>
                                        </p:tgtEl>
                                      </p:cBhvr>
                                    </p:animEffect>
                                    <p:anim calcmode="lin" valueType="num">
                                      <p:cBhvr>
                                        <p:cTn id="50" dur="1000" fill="hold"/>
                                        <p:tgtEl>
                                          <p:spTgt spid="11"/>
                                        </p:tgtEl>
                                        <p:attrNameLst>
                                          <p:attrName>ppt_x</p:attrName>
                                        </p:attrNameLst>
                                      </p:cBhvr>
                                      <p:tavLst>
                                        <p:tav tm="0">
                                          <p:val>
                                            <p:strVal val="#ppt_x"/>
                                          </p:val>
                                        </p:tav>
                                        <p:tav tm="100000">
                                          <p:val>
                                            <p:strVal val="#ppt_x"/>
                                          </p:val>
                                        </p:tav>
                                      </p:tavLst>
                                    </p:anim>
                                    <p:anim calcmode="lin" valueType="num">
                                      <p:cBhvr>
                                        <p:cTn id="5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2"/>
                                        </p:tgtEl>
                                        <p:attrNameLst>
                                          <p:attrName>style.visibility</p:attrName>
                                        </p:attrNameLst>
                                      </p:cBhvr>
                                      <p:to>
                                        <p:strVal val="visible"/>
                                      </p:to>
                                    </p:set>
                                    <p:animEffect transition="in" filter="fade">
                                      <p:cBhvr>
                                        <p:cTn id="56" dur="1000"/>
                                        <p:tgtEl>
                                          <p:spTgt spid="12"/>
                                        </p:tgtEl>
                                      </p:cBhvr>
                                    </p:animEffect>
                                    <p:anim calcmode="lin" valueType="num">
                                      <p:cBhvr>
                                        <p:cTn id="57" dur="1000" fill="hold"/>
                                        <p:tgtEl>
                                          <p:spTgt spid="12"/>
                                        </p:tgtEl>
                                        <p:attrNameLst>
                                          <p:attrName>ppt_x</p:attrName>
                                        </p:attrNameLst>
                                      </p:cBhvr>
                                      <p:tavLst>
                                        <p:tav tm="0">
                                          <p:val>
                                            <p:strVal val="#ppt_x"/>
                                          </p:val>
                                        </p:tav>
                                        <p:tav tm="100000">
                                          <p:val>
                                            <p:strVal val="#ppt_x"/>
                                          </p:val>
                                        </p:tav>
                                      </p:tavLst>
                                    </p:anim>
                                    <p:anim calcmode="lin" valueType="num">
                                      <p:cBhvr>
                                        <p:cTn id="58"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Zástupný symbol pro obsah 2"/>
          <p:cNvSpPr>
            <a:spLocks noGrp="1"/>
          </p:cNvSpPr>
          <p:nvPr>
            <p:ph sz="quarter" idx="1"/>
          </p:nvPr>
        </p:nvSpPr>
        <p:spPr>
          <a:xfrm>
            <a:off x="457200" y="1600200"/>
            <a:ext cx="7467600" cy="4873625"/>
          </a:xfrm>
        </p:spPr>
        <p:txBody>
          <a:bodyPr/>
          <a:lstStyle/>
          <a:p>
            <a:pPr eaLnBrk="1" hangingPunct="1"/>
            <a:endParaRPr lang="cs-CZ" altLang="cs-CZ" smtClean="0"/>
          </a:p>
          <a:p>
            <a:pPr eaLnBrk="1" hangingPunct="1"/>
            <a:endParaRPr lang="cs-CZ" altLang="cs-CZ" smtClean="0"/>
          </a:p>
          <a:p>
            <a:pPr eaLnBrk="1" hangingPunct="1"/>
            <a:r>
              <a:rPr lang="cs-CZ" altLang="cs-CZ" sz="4800" smtClean="0"/>
              <a:t>WRITE:</a:t>
            </a:r>
          </a:p>
          <a:p>
            <a:pPr eaLnBrk="1" hangingPunct="1"/>
            <a:endParaRPr lang="cs-CZ" altLang="cs-CZ" smtClean="0"/>
          </a:p>
          <a:p>
            <a:pPr lvl="1" eaLnBrk="1" hangingPunct="1"/>
            <a:r>
              <a:rPr lang="cs-CZ" altLang="cs-CZ" sz="2800" smtClean="0"/>
              <a:t>What do you want to be.</a:t>
            </a:r>
          </a:p>
          <a:p>
            <a:pPr lvl="1" eaLnBrk="1" hangingPunct="1"/>
            <a:r>
              <a:rPr lang="cs-CZ" altLang="cs-CZ" sz="2800" smtClean="0"/>
              <a:t>What will you do.</a:t>
            </a:r>
          </a:p>
          <a:p>
            <a:pPr lvl="1" eaLnBrk="1" hangingPunct="1"/>
            <a:r>
              <a:rPr lang="cs-CZ" altLang="cs-CZ" sz="2800" smtClean="0"/>
              <a:t>Why do you want to do this job.</a:t>
            </a:r>
          </a:p>
          <a:p>
            <a:pPr lvl="1" eaLnBrk="1" hangingPunct="1"/>
            <a:r>
              <a:rPr lang="cs-CZ" altLang="cs-CZ" sz="2800" smtClean="0"/>
              <a:t>Where will you work.</a:t>
            </a:r>
          </a:p>
        </p:txBody>
      </p:sp>
      <p:sp>
        <p:nvSpPr>
          <p:cNvPr id="4" name="Obdélník 3"/>
          <p:cNvSpPr/>
          <p:nvPr/>
        </p:nvSpPr>
        <p:spPr>
          <a:xfrm>
            <a:off x="2555776" y="404664"/>
            <a:ext cx="2929007" cy="923330"/>
          </a:xfrm>
          <a:prstGeom prst="rect">
            <a:avLst/>
          </a:prstGeom>
          <a:noFill/>
        </p:spPr>
        <p:txBody>
          <a:bodyPr wrap="none">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fontAlgn="auto">
              <a:spcBef>
                <a:spcPts val="0"/>
              </a:spcBef>
              <a:spcAft>
                <a:spcPts val="0"/>
              </a:spcAft>
              <a:defRPr/>
            </a:pPr>
            <a:r>
              <a:rPr lang="cs-CZ" sz="5400" b="1" dirty="0" err="1">
                <a:ln/>
                <a:solidFill>
                  <a:schemeClr val="accent3"/>
                </a:solidFill>
                <a:latin typeface="+mn-lt"/>
                <a:cs typeface="+mn-cs"/>
              </a:rPr>
              <a:t>Writing</a:t>
            </a:r>
            <a:endParaRPr lang="cs-CZ" sz="5400" b="1" dirty="0">
              <a:ln/>
              <a:solidFill>
                <a:schemeClr val="accent3"/>
              </a:solidFill>
              <a:latin typeface="+mn-lt"/>
              <a:cs typeface="+mn-cs"/>
            </a:endParaRPr>
          </a:p>
        </p:txBody>
      </p:sp>
      <p:pic>
        <p:nvPicPr>
          <p:cNvPr id="20484" name="Picture 2" descr="C:\Users\uzivatel14\AppData\Local\Microsoft\Windows\Temporary Internet Files\Content.IE5\JY69ZWUU\MC900440428[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72225" y="392113"/>
            <a:ext cx="1736725"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Obdélník 3"/>
          <p:cNvSpPr>
            <a:spLocks noChangeArrowheads="1"/>
          </p:cNvSpPr>
          <p:nvPr/>
        </p:nvSpPr>
        <p:spPr bwMode="auto">
          <a:xfrm>
            <a:off x="1209675" y="836613"/>
            <a:ext cx="6337300"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entury Schoolbook" pitchFamily="18" charset="0"/>
                <a:cs typeface="Arial" charset="0"/>
              </a:defRPr>
            </a:lvl1pPr>
            <a:lvl2pPr marL="742950" indent="-285750" eaLnBrk="0" hangingPunct="0">
              <a:defRPr>
                <a:solidFill>
                  <a:schemeClr val="tx1"/>
                </a:solidFill>
                <a:latin typeface="Century Schoolbook" pitchFamily="18" charset="0"/>
                <a:cs typeface="Arial" charset="0"/>
              </a:defRPr>
            </a:lvl2pPr>
            <a:lvl3pPr marL="1143000" indent="-228600" eaLnBrk="0" hangingPunct="0">
              <a:defRPr>
                <a:solidFill>
                  <a:schemeClr val="tx1"/>
                </a:solidFill>
                <a:latin typeface="Century Schoolbook" pitchFamily="18" charset="0"/>
                <a:cs typeface="Arial" charset="0"/>
              </a:defRPr>
            </a:lvl3pPr>
            <a:lvl4pPr marL="1600200" indent="-228600" eaLnBrk="0" hangingPunct="0">
              <a:defRPr>
                <a:solidFill>
                  <a:schemeClr val="tx1"/>
                </a:solidFill>
                <a:latin typeface="Century Schoolbook" pitchFamily="18" charset="0"/>
                <a:cs typeface="Arial" charset="0"/>
              </a:defRPr>
            </a:lvl4pPr>
            <a:lvl5pPr marL="2057400" indent="-228600" eaLnBrk="0" hangingPunct="0">
              <a:defRPr>
                <a:solidFill>
                  <a:schemeClr val="tx1"/>
                </a:solidFill>
                <a:latin typeface="Century Schoolbook" pitchFamily="18" charset="0"/>
                <a:cs typeface="Arial" charset="0"/>
              </a:defRPr>
            </a:lvl5pPr>
            <a:lvl6pPr marL="2514600" indent="-228600" eaLnBrk="0" fontAlgn="base" hangingPunct="0">
              <a:spcBef>
                <a:spcPct val="0"/>
              </a:spcBef>
              <a:spcAft>
                <a:spcPct val="0"/>
              </a:spcAft>
              <a:defRPr>
                <a:solidFill>
                  <a:schemeClr val="tx1"/>
                </a:solidFill>
                <a:latin typeface="Century Schoolbook" pitchFamily="18" charset="0"/>
                <a:cs typeface="Arial" charset="0"/>
              </a:defRPr>
            </a:lvl6pPr>
            <a:lvl7pPr marL="2971800" indent="-228600" eaLnBrk="0" fontAlgn="base" hangingPunct="0">
              <a:spcBef>
                <a:spcPct val="0"/>
              </a:spcBef>
              <a:spcAft>
                <a:spcPct val="0"/>
              </a:spcAft>
              <a:defRPr>
                <a:solidFill>
                  <a:schemeClr val="tx1"/>
                </a:solidFill>
                <a:latin typeface="Century Schoolbook" pitchFamily="18" charset="0"/>
                <a:cs typeface="Arial" charset="0"/>
              </a:defRPr>
            </a:lvl7pPr>
            <a:lvl8pPr marL="3429000" indent="-228600" eaLnBrk="0" fontAlgn="base" hangingPunct="0">
              <a:spcBef>
                <a:spcPct val="0"/>
              </a:spcBef>
              <a:spcAft>
                <a:spcPct val="0"/>
              </a:spcAft>
              <a:defRPr>
                <a:solidFill>
                  <a:schemeClr val="tx1"/>
                </a:solidFill>
                <a:latin typeface="Century Schoolbook" pitchFamily="18" charset="0"/>
                <a:cs typeface="Arial" charset="0"/>
              </a:defRPr>
            </a:lvl8pPr>
            <a:lvl9pPr marL="3886200" indent="-228600" eaLnBrk="0" fontAlgn="base" hangingPunct="0">
              <a:spcBef>
                <a:spcPct val="0"/>
              </a:spcBef>
              <a:spcAft>
                <a:spcPct val="0"/>
              </a:spcAft>
              <a:defRPr>
                <a:solidFill>
                  <a:schemeClr val="tx1"/>
                </a:solidFill>
                <a:latin typeface="Century Schoolbook" pitchFamily="18" charset="0"/>
                <a:cs typeface="Arial" charset="0"/>
              </a:defRPr>
            </a:lvl9pPr>
          </a:lstStyle>
          <a:p>
            <a:pPr eaLnBrk="1" hangingPunct="1"/>
            <a:r>
              <a:rPr lang="cs-CZ" altLang="cs-CZ" sz="2000"/>
              <a:t>Kate's mum is a teacher.</a:t>
            </a:r>
          </a:p>
          <a:p>
            <a:pPr eaLnBrk="1" hangingPunct="1"/>
            <a:r>
              <a:rPr lang="cs-CZ" altLang="cs-CZ" sz="2000"/>
              <a:t>She teaches Maths.</a:t>
            </a:r>
          </a:p>
          <a:p>
            <a:pPr eaLnBrk="1" hangingPunct="1"/>
            <a:r>
              <a:rPr lang="cs-CZ" altLang="cs-CZ" sz="2000"/>
              <a:t>She likes her job very much.</a:t>
            </a:r>
          </a:p>
          <a:p>
            <a:pPr eaLnBrk="1" hangingPunct="1"/>
            <a:r>
              <a:rPr lang="cs-CZ" altLang="cs-CZ" sz="2000"/>
              <a:t> </a:t>
            </a:r>
          </a:p>
          <a:p>
            <a:pPr eaLnBrk="1" hangingPunct="1"/>
            <a:r>
              <a:rPr lang="cs-CZ" altLang="cs-CZ" sz="2000"/>
              <a:t>Tom's Dad is a waiter.</a:t>
            </a:r>
          </a:p>
          <a:p>
            <a:pPr eaLnBrk="1" hangingPunct="1"/>
            <a:r>
              <a:rPr lang="cs-CZ" altLang="cs-CZ" sz="2000"/>
              <a:t>He brings meals and drinks.</a:t>
            </a:r>
          </a:p>
          <a:p>
            <a:pPr eaLnBrk="1" hangingPunct="1"/>
            <a:r>
              <a:rPr lang="cs-CZ" altLang="cs-CZ" sz="2000"/>
              <a:t>He works in a big restaurant.</a:t>
            </a:r>
          </a:p>
          <a:p>
            <a:pPr eaLnBrk="1" hangingPunct="1"/>
            <a:r>
              <a:rPr lang="cs-CZ" altLang="cs-CZ" sz="2000"/>
              <a:t> </a:t>
            </a:r>
          </a:p>
          <a:p>
            <a:pPr eaLnBrk="1" hangingPunct="1"/>
            <a:r>
              <a:rPr lang="cs-CZ" altLang="cs-CZ" sz="2000"/>
              <a:t>Jack's sister is a nurse.</a:t>
            </a:r>
          </a:p>
          <a:p>
            <a:pPr eaLnBrk="1" hangingPunct="1"/>
            <a:r>
              <a:rPr lang="cs-CZ" altLang="cs-CZ" sz="2000"/>
              <a:t>She helps a doctor.</a:t>
            </a:r>
          </a:p>
          <a:p>
            <a:pPr eaLnBrk="1" hangingPunct="1"/>
            <a:r>
              <a:rPr lang="cs-CZ" altLang="cs-CZ" sz="2000"/>
              <a:t>She works in a hospital.</a:t>
            </a:r>
          </a:p>
          <a:p>
            <a:pPr eaLnBrk="1" hangingPunct="1"/>
            <a:r>
              <a:rPr lang="cs-CZ" altLang="cs-CZ" sz="2000"/>
              <a:t> </a:t>
            </a:r>
          </a:p>
          <a:p>
            <a:pPr eaLnBrk="1" hangingPunct="1"/>
            <a:r>
              <a:rPr lang="cs-CZ" altLang="cs-CZ" sz="2000"/>
              <a:t>Sue's brother is a vet.</a:t>
            </a:r>
          </a:p>
          <a:p>
            <a:pPr eaLnBrk="1" hangingPunct="1"/>
            <a:r>
              <a:rPr lang="cs-CZ" altLang="cs-CZ" sz="2000"/>
              <a:t>He treats animals.</a:t>
            </a:r>
          </a:p>
          <a:p>
            <a:pPr eaLnBrk="1" hangingPunct="1"/>
            <a:r>
              <a:rPr lang="cs-CZ" altLang="cs-CZ" sz="2000"/>
              <a:t> </a:t>
            </a:r>
          </a:p>
          <a:p>
            <a:pPr eaLnBrk="1" hangingPunct="1"/>
            <a:r>
              <a:rPr lang="cs-CZ" altLang="cs-CZ" sz="2000"/>
              <a:t>Mike's mother is a hairdresser .</a:t>
            </a:r>
          </a:p>
          <a:p>
            <a:pPr eaLnBrk="1" hangingPunct="1"/>
            <a:r>
              <a:rPr lang="cs-CZ" altLang="cs-CZ" sz="2000"/>
              <a:t>She cuts hair.</a:t>
            </a:r>
          </a:p>
          <a:p>
            <a:pPr eaLnBrk="1" hangingPunct="1"/>
            <a:r>
              <a:rPr lang="cs-CZ" altLang="cs-CZ" sz="2000"/>
              <a:t>She works in hairdresser's .</a:t>
            </a:r>
          </a:p>
        </p:txBody>
      </p:sp>
      <p:sp>
        <p:nvSpPr>
          <p:cNvPr id="21507" name="TextovéPole 4"/>
          <p:cNvSpPr txBox="1">
            <a:spLocks noChangeArrowheads="1"/>
          </p:cNvSpPr>
          <p:nvPr/>
        </p:nvSpPr>
        <p:spPr bwMode="auto">
          <a:xfrm>
            <a:off x="1216025" y="163513"/>
            <a:ext cx="42481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entury Schoolbook" pitchFamily="18" charset="0"/>
                <a:cs typeface="Arial" charset="0"/>
              </a:defRPr>
            </a:lvl1pPr>
            <a:lvl2pPr marL="742950" indent="-285750" eaLnBrk="0" hangingPunct="0">
              <a:defRPr>
                <a:solidFill>
                  <a:schemeClr val="tx1"/>
                </a:solidFill>
                <a:latin typeface="Century Schoolbook" pitchFamily="18" charset="0"/>
                <a:cs typeface="Arial" charset="0"/>
              </a:defRPr>
            </a:lvl2pPr>
            <a:lvl3pPr marL="1143000" indent="-228600" eaLnBrk="0" hangingPunct="0">
              <a:defRPr>
                <a:solidFill>
                  <a:schemeClr val="tx1"/>
                </a:solidFill>
                <a:latin typeface="Century Schoolbook" pitchFamily="18" charset="0"/>
                <a:cs typeface="Arial" charset="0"/>
              </a:defRPr>
            </a:lvl3pPr>
            <a:lvl4pPr marL="1600200" indent="-228600" eaLnBrk="0" hangingPunct="0">
              <a:defRPr>
                <a:solidFill>
                  <a:schemeClr val="tx1"/>
                </a:solidFill>
                <a:latin typeface="Century Schoolbook" pitchFamily="18" charset="0"/>
                <a:cs typeface="Arial" charset="0"/>
              </a:defRPr>
            </a:lvl4pPr>
            <a:lvl5pPr marL="2057400" indent="-228600" eaLnBrk="0" hangingPunct="0">
              <a:defRPr>
                <a:solidFill>
                  <a:schemeClr val="tx1"/>
                </a:solidFill>
                <a:latin typeface="Century Schoolbook" pitchFamily="18" charset="0"/>
                <a:cs typeface="Arial" charset="0"/>
              </a:defRPr>
            </a:lvl5pPr>
            <a:lvl6pPr marL="2514600" indent="-228600" eaLnBrk="0" fontAlgn="base" hangingPunct="0">
              <a:spcBef>
                <a:spcPct val="0"/>
              </a:spcBef>
              <a:spcAft>
                <a:spcPct val="0"/>
              </a:spcAft>
              <a:defRPr>
                <a:solidFill>
                  <a:schemeClr val="tx1"/>
                </a:solidFill>
                <a:latin typeface="Century Schoolbook" pitchFamily="18" charset="0"/>
                <a:cs typeface="Arial" charset="0"/>
              </a:defRPr>
            </a:lvl6pPr>
            <a:lvl7pPr marL="2971800" indent="-228600" eaLnBrk="0" fontAlgn="base" hangingPunct="0">
              <a:spcBef>
                <a:spcPct val="0"/>
              </a:spcBef>
              <a:spcAft>
                <a:spcPct val="0"/>
              </a:spcAft>
              <a:defRPr>
                <a:solidFill>
                  <a:schemeClr val="tx1"/>
                </a:solidFill>
                <a:latin typeface="Century Schoolbook" pitchFamily="18" charset="0"/>
                <a:cs typeface="Arial" charset="0"/>
              </a:defRPr>
            </a:lvl7pPr>
            <a:lvl8pPr marL="3429000" indent="-228600" eaLnBrk="0" fontAlgn="base" hangingPunct="0">
              <a:spcBef>
                <a:spcPct val="0"/>
              </a:spcBef>
              <a:spcAft>
                <a:spcPct val="0"/>
              </a:spcAft>
              <a:defRPr>
                <a:solidFill>
                  <a:schemeClr val="tx1"/>
                </a:solidFill>
                <a:latin typeface="Century Schoolbook" pitchFamily="18" charset="0"/>
                <a:cs typeface="Arial" charset="0"/>
              </a:defRPr>
            </a:lvl8pPr>
            <a:lvl9pPr marL="3886200" indent="-228600" eaLnBrk="0" fontAlgn="base" hangingPunct="0">
              <a:spcBef>
                <a:spcPct val="0"/>
              </a:spcBef>
              <a:spcAft>
                <a:spcPct val="0"/>
              </a:spcAft>
              <a:defRPr>
                <a:solidFill>
                  <a:schemeClr val="tx1"/>
                </a:solidFill>
                <a:latin typeface="Century Schoolbook" pitchFamily="18" charset="0"/>
                <a:cs typeface="Arial" charset="0"/>
              </a:defRPr>
            </a:lvl9pPr>
          </a:lstStyle>
          <a:p>
            <a:pPr eaLnBrk="1" hangingPunct="1"/>
            <a:r>
              <a:rPr lang="cs-CZ" altLang="cs-CZ" sz="2400" b="1"/>
              <a:t>Pracovní text k hodině</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txBox="1">
            <a:spLocks/>
          </p:cNvSpPr>
          <p:nvPr/>
        </p:nvSpPr>
        <p:spPr>
          <a:xfrm>
            <a:off x="457200" y="274638"/>
            <a:ext cx="7467600" cy="1143000"/>
          </a:xfrm>
          <a:prstGeom prst="rect">
            <a:avLst/>
          </a:prstGeom>
        </p:spPr>
        <p:txBody>
          <a:bodyPr/>
          <a:lstStyle>
            <a:lvl1pPr algn="l" rtl="0" eaLnBrk="0" fontAlgn="base" hangingPunct="0">
              <a:spcBef>
                <a:spcPct val="0"/>
              </a:spcBef>
              <a:spcAft>
                <a:spcPct val="0"/>
              </a:spcAft>
              <a:defRPr sz="3000" kern="1200" cap="small">
                <a:solidFill>
                  <a:schemeClr val="tx2"/>
                </a:solidFill>
                <a:latin typeface="+mj-lt"/>
                <a:ea typeface="+mj-ea"/>
                <a:cs typeface="+mj-cs"/>
              </a:defRPr>
            </a:lvl1pPr>
            <a:lvl2pPr algn="l" rtl="0" eaLnBrk="0" fontAlgn="base" hangingPunct="0">
              <a:spcBef>
                <a:spcPct val="0"/>
              </a:spcBef>
              <a:spcAft>
                <a:spcPct val="0"/>
              </a:spcAft>
              <a:defRPr sz="3000">
                <a:solidFill>
                  <a:schemeClr val="tx2"/>
                </a:solidFill>
                <a:latin typeface="Century Schoolbook" pitchFamily="18" charset="0"/>
              </a:defRPr>
            </a:lvl2pPr>
            <a:lvl3pPr algn="l" rtl="0" eaLnBrk="0" fontAlgn="base" hangingPunct="0">
              <a:spcBef>
                <a:spcPct val="0"/>
              </a:spcBef>
              <a:spcAft>
                <a:spcPct val="0"/>
              </a:spcAft>
              <a:defRPr sz="3000">
                <a:solidFill>
                  <a:schemeClr val="tx2"/>
                </a:solidFill>
                <a:latin typeface="Century Schoolbook" pitchFamily="18" charset="0"/>
              </a:defRPr>
            </a:lvl3pPr>
            <a:lvl4pPr algn="l" rtl="0" eaLnBrk="0" fontAlgn="base" hangingPunct="0">
              <a:spcBef>
                <a:spcPct val="0"/>
              </a:spcBef>
              <a:spcAft>
                <a:spcPct val="0"/>
              </a:spcAft>
              <a:defRPr sz="3000">
                <a:solidFill>
                  <a:schemeClr val="tx2"/>
                </a:solidFill>
                <a:latin typeface="Century Schoolbook" pitchFamily="18" charset="0"/>
              </a:defRPr>
            </a:lvl4pPr>
            <a:lvl5pPr algn="l" rtl="0" eaLnBrk="0" fontAlgn="base" hangingPunct="0">
              <a:spcBef>
                <a:spcPct val="0"/>
              </a:spcBef>
              <a:spcAft>
                <a:spcPct val="0"/>
              </a:spcAft>
              <a:defRPr sz="3000">
                <a:solidFill>
                  <a:schemeClr val="tx2"/>
                </a:solidFill>
                <a:latin typeface="Century Schoolbook" pitchFamily="18" charset="0"/>
              </a:defRPr>
            </a:lvl5pPr>
            <a:lvl6pPr marL="457200" algn="l" rtl="0" fontAlgn="base">
              <a:spcBef>
                <a:spcPct val="0"/>
              </a:spcBef>
              <a:spcAft>
                <a:spcPct val="0"/>
              </a:spcAft>
              <a:defRPr sz="3000">
                <a:solidFill>
                  <a:schemeClr val="tx2"/>
                </a:solidFill>
                <a:latin typeface="Century Schoolbook" pitchFamily="18" charset="0"/>
              </a:defRPr>
            </a:lvl6pPr>
            <a:lvl7pPr marL="914400" algn="l" rtl="0" fontAlgn="base">
              <a:spcBef>
                <a:spcPct val="0"/>
              </a:spcBef>
              <a:spcAft>
                <a:spcPct val="0"/>
              </a:spcAft>
              <a:defRPr sz="3000">
                <a:solidFill>
                  <a:schemeClr val="tx2"/>
                </a:solidFill>
                <a:latin typeface="Century Schoolbook" pitchFamily="18" charset="0"/>
              </a:defRPr>
            </a:lvl7pPr>
            <a:lvl8pPr marL="1371600" algn="l" rtl="0" fontAlgn="base">
              <a:spcBef>
                <a:spcPct val="0"/>
              </a:spcBef>
              <a:spcAft>
                <a:spcPct val="0"/>
              </a:spcAft>
              <a:defRPr sz="3000">
                <a:solidFill>
                  <a:schemeClr val="tx2"/>
                </a:solidFill>
                <a:latin typeface="Century Schoolbook" pitchFamily="18" charset="0"/>
              </a:defRPr>
            </a:lvl8pPr>
            <a:lvl9pPr marL="1828800" algn="l" rtl="0" fontAlgn="base">
              <a:spcBef>
                <a:spcPct val="0"/>
              </a:spcBef>
              <a:spcAft>
                <a:spcPct val="0"/>
              </a:spcAft>
              <a:defRPr sz="3000">
                <a:solidFill>
                  <a:schemeClr val="tx2"/>
                </a:solidFill>
                <a:latin typeface="Century Schoolbook" pitchFamily="18" charset="0"/>
              </a:defRPr>
            </a:lvl9pPr>
          </a:lstStyle>
          <a:p>
            <a:pPr eaLnBrk="1" fontAlgn="auto" hangingPunct="1">
              <a:spcAft>
                <a:spcPts val="0"/>
              </a:spcAft>
              <a:defRPr/>
            </a:pPr>
            <a:r>
              <a:rPr lang="cs-CZ" smtClean="0"/>
              <a:t>Citace:</a:t>
            </a:r>
            <a:endParaRPr lang="cs-CZ"/>
          </a:p>
        </p:txBody>
      </p:sp>
      <p:sp>
        <p:nvSpPr>
          <p:cNvPr id="3" name="Zástupný symbol pro obsah 2"/>
          <p:cNvSpPr txBox="1">
            <a:spLocks/>
          </p:cNvSpPr>
          <p:nvPr/>
        </p:nvSpPr>
        <p:spPr>
          <a:xfrm>
            <a:off x="457200" y="1600200"/>
            <a:ext cx="7467600" cy="4873625"/>
          </a:xfrm>
          <a:prstGeom prst="rect">
            <a:avLst/>
          </a:prstGeom>
        </p:spPr>
        <p:txBody>
          <a:bodyPr/>
          <a:lstStyle>
            <a:lvl1pPr marL="273050" indent="-273050" algn="l" rtl="0" eaLnBrk="0" fontAlgn="base" hangingPunct="0">
              <a:spcBef>
                <a:spcPts val="600"/>
              </a:spcBef>
              <a:spcAft>
                <a:spcPct val="0"/>
              </a:spcAft>
              <a:buClr>
                <a:schemeClr val="accent1"/>
              </a:buClr>
              <a:buSzPct val="70000"/>
              <a:buFont typeface="Wingdings" pitchFamily="2" charset="2"/>
              <a:buChar char=""/>
              <a:defRPr sz="2400" kern="1200">
                <a:solidFill>
                  <a:schemeClr val="tx1"/>
                </a:solidFill>
                <a:latin typeface="+mn-lt"/>
                <a:ea typeface="+mn-ea"/>
                <a:cs typeface="+mn-cs"/>
              </a:defRPr>
            </a:lvl1pPr>
            <a:lvl2pPr marL="639763" indent="-273050" algn="l" rtl="0" eaLnBrk="0" fontAlgn="base" hangingPunct="0">
              <a:spcBef>
                <a:spcPct val="20000"/>
              </a:spcBef>
              <a:spcAft>
                <a:spcPct val="0"/>
              </a:spcAft>
              <a:buClr>
                <a:schemeClr val="accent1"/>
              </a:buClr>
              <a:buSzPct val="80000"/>
              <a:buFont typeface="Wingdings 2" pitchFamily="18" charset="2"/>
              <a:buChar char=""/>
              <a:defRPr sz="2100" kern="1200">
                <a:solidFill>
                  <a:schemeClr val="tx1"/>
                </a:solidFill>
                <a:latin typeface="+mn-lt"/>
                <a:ea typeface="+mn-ea"/>
                <a:cs typeface="+mn-cs"/>
              </a:defRPr>
            </a:lvl2pPr>
            <a:lvl3pPr marL="914400" indent="-182563" algn="l" rtl="0" eaLnBrk="0" fontAlgn="base" hangingPunct="0">
              <a:spcBef>
                <a:spcPct val="20000"/>
              </a:spcBef>
              <a:spcAft>
                <a:spcPct val="0"/>
              </a:spcAft>
              <a:buClr>
                <a:srgbClr val="E0752F"/>
              </a:buClr>
              <a:buSzPct val="60000"/>
              <a:buFont typeface="Wingdings" pitchFamily="2" charset="2"/>
              <a:buChar char=""/>
              <a:defRPr kern="1200">
                <a:solidFill>
                  <a:schemeClr val="tx1"/>
                </a:solidFill>
                <a:latin typeface="+mn-lt"/>
                <a:ea typeface="+mn-ea"/>
                <a:cs typeface="+mn-cs"/>
              </a:defRPr>
            </a:lvl3pPr>
            <a:lvl4pPr marL="1187450" indent="-182563" algn="l" rtl="0" eaLnBrk="0" fontAlgn="base" hangingPunct="0">
              <a:spcBef>
                <a:spcPct val="20000"/>
              </a:spcBef>
              <a:spcAft>
                <a:spcPct val="0"/>
              </a:spcAft>
              <a:buClr>
                <a:srgbClr val="FEC3AE"/>
              </a:buClr>
              <a:buSzPct val="60000"/>
              <a:buFont typeface="Wingdings" pitchFamily="2" charset="2"/>
              <a:buChar char=""/>
              <a:defRPr kern="1200">
                <a:solidFill>
                  <a:schemeClr val="tx1"/>
                </a:solidFill>
                <a:latin typeface="+mn-lt"/>
                <a:ea typeface="+mn-ea"/>
                <a:cs typeface="+mn-cs"/>
              </a:defRPr>
            </a:lvl4pPr>
            <a:lvl5pPr marL="1462088" indent="-182563" algn="l" rtl="0" eaLnBrk="0" fontAlgn="base" hangingPunct="0">
              <a:spcBef>
                <a:spcPct val="20000"/>
              </a:spcBef>
              <a:spcAft>
                <a:spcPct val="0"/>
              </a:spcAft>
              <a:buClr>
                <a:srgbClr val="BDCAE9"/>
              </a:buClr>
              <a:buSzPct val="68000"/>
              <a:buFont typeface="Wingdings 2" pitchFamily="18" charset="2"/>
              <a:buChar char=""/>
              <a:defRPr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eaLnBrk="1" hangingPunct="1"/>
            <a:r>
              <a:rPr lang="cs-CZ" altLang="cs-CZ" sz="1200" smtClean="0"/>
              <a:t>KOCIÁNOVÁ, Zdeňka. </a:t>
            </a:r>
            <a:r>
              <a:rPr lang="cs-CZ" altLang="cs-CZ" sz="1200" i="1" smtClean="0"/>
              <a:t>New English for You 3 - Workbook</a:t>
            </a:r>
            <a:r>
              <a:rPr lang="cs-CZ" altLang="cs-CZ" sz="1200" smtClean="0"/>
              <a:t>. Nový Jičín: EDUCI, 2002, ISBN 80-86381-10-0.</a:t>
            </a:r>
          </a:p>
          <a:p>
            <a:pPr eaLnBrk="1" hangingPunct="1"/>
            <a:r>
              <a:rPr lang="cs-CZ" altLang="cs-CZ" sz="1200" smtClean="0"/>
              <a:t>KOCIÁNOVÁ, Zdeňka. </a:t>
            </a:r>
            <a:r>
              <a:rPr lang="cs-CZ" altLang="cs-CZ" sz="1200" i="1" smtClean="0"/>
              <a:t>New English for You 3 - Pupil´s book</a:t>
            </a:r>
            <a:r>
              <a:rPr lang="cs-CZ" altLang="cs-CZ" sz="1200" smtClean="0"/>
              <a:t>. Nový Jičín: EDUCI, 2002, ISBN 80-86381-10-2.</a:t>
            </a:r>
          </a:p>
          <a:p>
            <a:pPr eaLnBrk="1" hangingPunct="1"/>
            <a:r>
              <a:rPr lang="cs-CZ" altLang="cs-CZ" sz="1200" smtClean="0"/>
              <a:t>Ilustrace : Kliparty Office</a:t>
            </a:r>
          </a:p>
          <a:p>
            <a:pPr eaLnBrk="1" hangingPunct="1"/>
            <a:r>
              <a:rPr lang="cs-CZ" altLang="cs-CZ" sz="1200" smtClean="0"/>
              <a:t>SJHILL. </a:t>
            </a:r>
            <a:r>
              <a:rPr lang="cs-CZ" altLang="cs-CZ" sz="1200" i="1" smtClean="0"/>
              <a:t>Wikimedia Commons</a:t>
            </a:r>
            <a:r>
              <a:rPr lang="cs-CZ" altLang="cs-CZ" sz="1200" smtClean="0"/>
              <a:t> [online]. [cit. 22.3.2013]. Dostupný na WWW: </a:t>
            </a:r>
            <a:r>
              <a:rPr lang="cs-CZ" altLang="cs-CZ" sz="1200" smtClean="0">
                <a:hlinkClick r:id="rId2"/>
              </a:rPr>
              <a:t>http://commons.wikimedia.org/wiki/File:Jk-rowling-crop.JPG</a:t>
            </a:r>
            <a:endParaRPr lang="cs-CZ" altLang="cs-CZ" sz="1200" smtClean="0"/>
          </a:p>
          <a:p>
            <a:pPr eaLnBrk="1" hangingPunct="1"/>
            <a:r>
              <a:rPr lang="cs-CZ" altLang="cs-CZ" sz="1200" smtClean="0"/>
              <a:t>MELILLO, Taís. </a:t>
            </a:r>
            <a:r>
              <a:rPr lang="cs-CZ" altLang="cs-CZ" sz="1200" i="1" smtClean="0"/>
              <a:t>Flickr</a:t>
            </a:r>
            <a:r>
              <a:rPr lang="cs-CZ" altLang="cs-CZ" sz="1200" smtClean="0"/>
              <a:t> [online]. [cit. 22.3.2013]. Dostupný na WWW: </a:t>
            </a:r>
            <a:r>
              <a:rPr lang="cs-CZ" altLang="cs-CZ" sz="1200" smtClean="0">
                <a:hlinkClick r:id="rId3"/>
              </a:rPr>
              <a:t>http://commons.wikimedia.org/wiki/File:Will_Smith_2.jpg</a:t>
            </a:r>
            <a:endParaRPr lang="cs-CZ" altLang="cs-CZ" sz="1200" smtClean="0"/>
          </a:p>
          <a:p>
            <a:pPr eaLnBrk="1" hangingPunct="1"/>
            <a:r>
              <a:rPr lang="it-IT" altLang="cs-CZ" sz="1200" smtClean="0"/>
              <a:t>FREŠO, Pavol. </a:t>
            </a:r>
            <a:r>
              <a:rPr lang="it-IT" altLang="cs-CZ" sz="1200" i="1" smtClean="0"/>
              <a:t>Flickr</a:t>
            </a:r>
            <a:r>
              <a:rPr lang="it-IT" altLang="cs-CZ" sz="1200" smtClean="0"/>
              <a:t> [online]. [cit. 22.3.2013]. Dostupný na WWW: </a:t>
            </a:r>
            <a:r>
              <a:rPr lang="it-IT" altLang="cs-CZ" sz="1200" smtClean="0">
                <a:hlinkClick r:id="rId4"/>
              </a:rPr>
              <a:t>http://commons.wikimedia.org/wiki/File:Lucie_Bila_2011.jpg</a:t>
            </a:r>
            <a:endParaRPr lang="cs-CZ" altLang="cs-CZ" sz="1200" smtClean="0"/>
          </a:p>
          <a:p>
            <a:pPr eaLnBrk="1" hangingPunct="1"/>
            <a:r>
              <a:rPr lang="cs-CZ" altLang="cs-CZ" sz="1200" smtClean="0"/>
              <a:t>MOFFETT, Christopher J.. </a:t>
            </a:r>
            <a:r>
              <a:rPr lang="cs-CZ" altLang="cs-CZ" sz="1200" i="1" smtClean="0"/>
              <a:t>Wikimedia Commons</a:t>
            </a:r>
            <a:r>
              <a:rPr lang="cs-CZ" altLang="cs-CZ" sz="1200" smtClean="0"/>
              <a:t> [online]. [cit. 22.3.2013]. Dostupný na WWW: </a:t>
            </a:r>
            <a:r>
              <a:rPr lang="cs-CZ" altLang="cs-CZ" sz="1200" smtClean="0">
                <a:hlinkClick r:id="rId5"/>
              </a:rPr>
              <a:t>http://commons.wikimedia.org/wiki/File:Michael_Schumacher-I%27m_the_man_(cropped).jpg</a:t>
            </a:r>
            <a:endParaRPr lang="cs-CZ" altLang="cs-CZ" sz="1200" smtClean="0"/>
          </a:p>
          <a:p>
            <a:pPr eaLnBrk="1" hangingPunct="1"/>
            <a:r>
              <a:rPr lang="cs-CZ" altLang="cs-CZ" sz="1200" smtClean="0"/>
              <a:t>HEDNING. </a:t>
            </a:r>
            <a:r>
              <a:rPr lang="cs-CZ" altLang="cs-CZ" sz="1200" i="1" smtClean="0"/>
              <a:t>Wikimedia</a:t>
            </a:r>
            <a:r>
              <a:rPr lang="cs-CZ" altLang="cs-CZ" sz="1200" smtClean="0"/>
              <a:t> [online]. [cit. 22.3.2013]. Dostupný na WWW: </a:t>
            </a:r>
            <a:r>
              <a:rPr lang="cs-CZ" altLang="cs-CZ" sz="1200" smtClean="0">
                <a:hlinkClick r:id="rId6"/>
              </a:rPr>
              <a:t>http://cs.wikipedia.org/wiki/Soubor:Johan_amos_comenius_1592-1671.jpg</a:t>
            </a:r>
            <a:endParaRPr lang="cs-CZ" altLang="cs-CZ" sz="1200" smtClean="0"/>
          </a:p>
          <a:p>
            <a:pPr eaLnBrk="1" hangingPunct="1"/>
            <a:endParaRPr lang="cs-CZ" altLang="cs-CZ" sz="1200" smtClean="0"/>
          </a:p>
        </p:txBody>
      </p:sp>
    </p:spTree>
    <p:extLst>
      <p:ext uri="{BB962C8B-B14F-4D97-AF65-F5344CB8AC3E}">
        <p14:creationId xmlns:p14="http://schemas.microsoft.com/office/powerpoint/2010/main" val="10776612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Override1.xml><?xml version="1.0" encoding="utf-8"?>
<a:themeOverride xmlns:a="http://schemas.openxmlformats.org/drawingml/2006/main">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themeOverride>
</file>

<file path=docProps/app.xml><?xml version="1.0" encoding="utf-8"?>
<Properties xmlns="http://schemas.openxmlformats.org/officeDocument/2006/extended-properties" xmlns:vt="http://schemas.openxmlformats.org/officeDocument/2006/docPropsVTypes">
  <Template>Oriel</Template>
  <TotalTime>135</TotalTime>
  <Words>591</Words>
  <Application>Microsoft Office PowerPoint</Application>
  <PresentationFormat>Předvádění na obrazovce (4:3)</PresentationFormat>
  <Paragraphs>151</Paragraphs>
  <Slides>15</Slides>
  <Notes>0</Notes>
  <HiddenSlides>0</HiddenSlides>
  <MMClips>0</MMClips>
  <ScaleCrop>false</ScaleCrop>
  <HeadingPairs>
    <vt:vector size="6" baseType="variant">
      <vt:variant>
        <vt:lpstr>Použitá písma</vt:lpstr>
      </vt:variant>
      <vt:variant>
        <vt:i4>5</vt:i4>
      </vt:variant>
      <vt:variant>
        <vt:lpstr>Motiv</vt:lpstr>
      </vt:variant>
      <vt:variant>
        <vt:i4>1</vt:i4>
      </vt:variant>
      <vt:variant>
        <vt:lpstr>Nadpisy snímků</vt:lpstr>
      </vt:variant>
      <vt:variant>
        <vt:i4>15</vt:i4>
      </vt:variant>
    </vt:vector>
  </HeadingPairs>
  <TitlesOfParts>
    <vt:vector size="21" baseType="lpstr">
      <vt:lpstr>Century Schoolbook</vt:lpstr>
      <vt:lpstr>Arial</vt:lpstr>
      <vt:lpstr>Wingdings</vt:lpstr>
      <vt:lpstr>Wingdings 2</vt:lpstr>
      <vt:lpstr>Calibri</vt:lpstr>
      <vt:lpstr>Arkýř</vt:lpstr>
      <vt:lpstr>Prezentace aplikace PowerPoint</vt:lpstr>
      <vt:lpstr>Anotace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uzivatel14</dc:creator>
  <cp:lastModifiedBy>ZŠ Libina</cp:lastModifiedBy>
  <cp:revision>15</cp:revision>
  <dcterms:created xsi:type="dcterms:W3CDTF">2013-03-22T13:50:42Z</dcterms:created>
  <dcterms:modified xsi:type="dcterms:W3CDTF">2013-09-25T15:22:49Z</dcterms:modified>
</cp:coreProperties>
</file>