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"/>
  </p:notesMasterIdLst>
  <p:sldIdLst>
    <p:sldId id="256" r:id="rId2"/>
    <p:sldId id="269" r:id="rId3"/>
    <p:sldId id="257" r:id="rId4"/>
    <p:sldId id="259" r:id="rId5"/>
    <p:sldId id="260" r:id="rId6"/>
    <p:sldId id="26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040A16"/>
    <a:srgbClr val="07031F"/>
    <a:srgbClr val="08132A"/>
    <a:srgbClr val="090426"/>
    <a:srgbClr val="030711"/>
    <a:srgbClr val="050B19"/>
    <a:srgbClr val="071023"/>
    <a:srgbClr val="09142D"/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25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21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/>
              <a:t>: </a:t>
            </a:r>
            <a:r>
              <a:rPr lang="cs-CZ" sz="2000" smtClean="0"/>
              <a:t>VY_32_INOVACE_21_02_Z6_Skála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28200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Země v pohybu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3113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Pohyby Země kolem své osy a kolem Slunce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Země v pohybu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pohybem Země kolem své osy a kolem Slunce</a:t>
            </a:r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703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Země v pohybu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910" y="1357298"/>
            <a:ext cx="8072494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Země vykonává dva základní pohyby</a:t>
            </a:r>
          </a:p>
          <a:p>
            <a:endParaRPr lang="cs-CZ" sz="2800" b="1" u="sng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r>
              <a:rPr lang="cs-CZ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</a:t>
            </a:r>
            <a:endParaRPr lang="cs-CZ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7158" y="1785926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28596" y="2285992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2400" b="1" u="sng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1. POHYB:</a:t>
            </a:r>
            <a:r>
              <a:rPr lang="cs-CZ" sz="24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2400" b="1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POHYB</a:t>
            </a:r>
            <a:r>
              <a:rPr lang="cs-CZ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KOLEM SVÉ OSY</a:t>
            </a:r>
            <a:endParaRPr lang="cs-CZ" sz="2400" b="1" u="sng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56" name="Picture 12" descr="Soubor:Globespi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643182"/>
            <a:ext cx="4000503" cy="4000504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142844" y="5357826"/>
            <a:ext cx="5357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Pohyb kolem vlastní osy trvá :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s-CZ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23 h 56 min 4,1 s,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Této době říkáme </a:t>
            </a:r>
            <a:r>
              <a:rPr lang="cs-CZ" sz="2400" b="1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SIDERICKÝ DEN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85720" y="3500438"/>
            <a:ext cx="39982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Během tohoto pohybu se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na Zemi mění </a:t>
            </a:r>
            <a:r>
              <a:rPr lang="cs-CZ" sz="2400" b="1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DEN a NOC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071678"/>
            <a:ext cx="8532719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703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Země v pohybu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1472" y="1285860"/>
            <a:ext cx="73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2. POHYB:</a:t>
            </a:r>
            <a:r>
              <a:rPr lang="cs-CZ" sz="24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2400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POHYB</a:t>
            </a:r>
            <a:r>
              <a:rPr lang="cs-CZ" sz="240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KOLEM SLUNCE</a:t>
            </a:r>
            <a:endParaRPr lang="cs-CZ" sz="2400" u="sng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124" name="Picture 4" descr="Animovaný obrázek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1785926"/>
            <a:ext cx="5000660" cy="3333773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85720" y="2571744"/>
            <a:ext cx="3998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Během tohoto pohybu 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se na Zemi mění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s-CZ" sz="2400" b="1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ROČNÍ OBDOBÍ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2844" y="5357826"/>
            <a:ext cx="8358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Pohyb kolem Slunce trvá 365,25 dní,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této době říkáme </a:t>
            </a:r>
            <a:r>
              <a:rPr lang="cs-CZ" sz="2400" b="1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SIDERICKÝ ROK</a:t>
            </a:r>
          </a:p>
          <a:p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Jednou za 4 roky nastává </a:t>
            </a:r>
            <a:r>
              <a:rPr lang="cs-CZ" sz="2400" b="1" u="sng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PŘECHODNÝ ROK (366 DNÍ)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40A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Země v pohybu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1071546"/>
            <a:ext cx="9358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Roční období se na Zemi začínají měnit vždy k určitému datu</a:t>
            </a:r>
            <a:endParaRPr lang="cs-CZ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857224" y="1785926"/>
            <a:ext cx="6357982" cy="785818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20. – 21. 3. – JARNÍ ROVNODENNOST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857224" y="2928934"/>
            <a:ext cx="6357982" cy="857256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21. – 22. 6. – LETNÍ SLUNOVRAT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857224" y="4214818"/>
            <a:ext cx="6357982" cy="92869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23. 9. – PODZIMNÍ ROVNODENNOST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857224" y="5572140"/>
            <a:ext cx="6357982" cy="857256"/>
          </a:xfrm>
          <a:prstGeom prst="roundRect">
            <a:avLst/>
          </a:prstGeom>
          <a:solidFill>
            <a:schemeClr val="tx1">
              <a:lumMod val="9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21. – 22. 12. – ZIMNÍ SLUNOVRAT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Otázky a úkoly</a:t>
            </a:r>
            <a:endParaRPr lang="cs-CZ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143116"/>
            <a:ext cx="6500858" cy="1500198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Jak se říká době, za kterou Země oběhne vlastní osu?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6072198" y="571480"/>
            <a:ext cx="292895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Siderický den</a:t>
            </a: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Jak dlouho trvá Zemi, než oběhne Slunce?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857884" y="3500438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365,25 dní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JEŘÁBEK, Milan; ANDĚL, Jiří; PEŠTOVÁ, Jana. </a:t>
            </a:r>
            <a:r>
              <a:rPr lang="cs-CZ" sz="1300" i="1" dirty="0" smtClean="0"/>
              <a:t>Zeměpis 6 učebnice pro základní školy a víceletá gymnázia</a:t>
            </a:r>
            <a:r>
              <a:rPr lang="cs-CZ" sz="1300" dirty="0" smtClean="0"/>
              <a:t>. Plzeň: </a:t>
            </a:r>
            <a:r>
              <a:rPr lang="cs-CZ" sz="1300" dirty="0" err="1" smtClean="0"/>
              <a:t>Fraus</a:t>
            </a:r>
            <a:r>
              <a:rPr lang="cs-CZ" sz="13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–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</a:t>
            </a:r>
            <a:r>
              <a:rPr lang="cs-CZ" sz="1200" dirty="0" smtClean="0"/>
              <a:t>2.10.2012</a:t>
            </a:r>
            <a:r>
              <a:rPr lang="cs-CZ" sz="1200" dirty="0" smtClean="0"/>
              <a:t>]. Dostupný na WWW: &lt;http://cs.wikipedia.org/wiki/Soubor:Globespin.gif&gt;.</a:t>
            </a:r>
          </a:p>
          <a:p>
            <a:pPr marL="0" indent="0">
              <a:buNone/>
            </a:pPr>
            <a:r>
              <a:rPr lang="cs-CZ" sz="2400" dirty="0" smtClean="0"/>
              <a:t>Obr. 2. - 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</a:t>
            </a:r>
            <a:r>
              <a:rPr lang="cs-CZ" sz="1200" dirty="0" smtClean="0"/>
              <a:t> [online]. [cit. </a:t>
            </a:r>
            <a:r>
              <a:rPr lang="cs-CZ" sz="1200" dirty="0" smtClean="0"/>
              <a:t>2.10.2012</a:t>
            </a:r>
            <a:r>
              <a:rPr lang="cs-CZ" sz="1200" dirty="0" smtClean="0"/>
              <a:t>]. Dostupný na WWW: &lt;http://www.</a:t>
            </a:r>
            <a:r>
              <a:rPr lang="cs-CZ" sz="1200" dirty="0" err="1" smtClean="0"/>
              <a:t>poustevnik.net</a:t>
            </a:r>
            <a:r>
              <a:rPr lang="cs-CZ" sz="1200" dirty="0" smtClean="0"/>
              <a:t>/</a:t>
            </a:r>
            <a:r>
              <a:rPr lang="cs-CZ" sz="1200" dirty="0" err="1" smtClean="0"/>
              <a:t>img</a:t>
            </a:r>
            <a:r>
              <a:rPr lang="cs-CZ" sz="1200" dirty="0" smtClean="0"/>
              <a:t>/</a:t>
            </a:r>
            <a:r>
              <a:rPr lang="cs-CZ" sz="1200" dirty="0" err="1" smtClean="0"/>
              <a:t>picture</a:t>
            </a:r>
            <a:r>
              <a:rPr lang="cs-CZ" sz="1200" dirty="0" smtClean="0"/>
              <a:t>/360/</a:t>
            </a:r>
            <a:r>
              <a:rPr lang="cs-CZ" sz="1200" dirty="0" err="1" smtClean="0"/>
              <a:t>earth</a:t>
            </a:r>
            <a:r>
              <a:rPr lang="cs-CZ" sz="1200" dirty="0" smtClean="0"/>
              <a:t>-desktop-1.jpg&gt;.</a:t>
            </a:r>
            <a:endParaRPr lang="pl-PL" sz="1200" dirty="0" smtClean="0"/>
          </a:p>
          <a:p>
            <a:pPr marL="0" indent="0">
              <a:buNone/>
            </a:pPr>
            <a:r>
              <a:rPr lang="pl-PL" sz="2400" dirty="0" smtClean="0"/>
              <a:t>Obr. 3.-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</a:t>
            </a:r>
            <a:r>
              <a:rPr lang="cs-CZ" sz="1200" dirty="0" smtClean="0"/>
              <a:t> [online]. [cit. </a:t>
            </a:r>
            <a:r>
              <a:rPr lang="cs-CZ" sz="1200" smtClean="0"/>
              <a:t>2.10.2012</a:t>
            </a:r>
            <a:r>
              <a:rPr lang="cs-CZ" sz="1200" dirty="0" smtClean="0"/>
              <a:t>]. Dostupný na WWW: &lt;http://www.</a:t>
            </a:r>
            <a:r>
              <a:rPr lang="cs-CZ" sz="1200" dirty="0" err="1" smtClean="0"/>
              <a:t>kalendar.info</a:t>
            </a:r>
            <a:r>
              <a:rPr lang="cs-CZ" sz="1200" dirty="0" smtClean="0"/>
              <a:t>/</a:t>
            </a:r>
            <a:r>
              <a:rPr lang="cs-CZ" sz="1200" dirty="0" err="1" smtClean="0"/>
              <a:t>datacs</a:t>
            </a:r>
            <a:r>
              <a:rPr lang="cs-CZ" sz="1200" dirty="0" smtClean="0"/>
              <a:t>/astro/</a:t>
            </a:r>
            <a:r>
              <a:rPr lang="cs-CZ" sz="1200" dirty="0" err="1" smtClean="0"/>
              <a:t>earthanm.php</a:t>
            </a:r>
            <a:r>
              <a:rPr lang="cs-CZ" sz="1200" dirty="0" smtClean="0"/>
              <a:t>?</a:t>
            </a:r>
            <a:r>
              <a:rPr lang="cs-CZ" sz="1200" dirty="0" err="1" smtClean="0"/>
              <a:t>session</a:t>
            </a:r>
            <a:r>
              <a:rPr lang="cs-CZ" sz="1200" dirty="0" smtClean="0"/>
              <a:t>=&gt;.</a:t>
            </a:r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1514</TotalTime>
  <Words>290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Technický</vt:lpstr>
      <vt:lpstr>Snímek 1</vt:lpstr>
      <vt:lpstr>Anotace</vt:lpstr>
      <vt:lpstr>Země v pohybu</vt:lpstr>
      <vt:lpstr>Země v pohybu</vt:lpstr>
      <vt:lpstr>Země v pohybu</vt:lpstr>
      <vt:lpstr>Otázky a úkoly</vt:lpstr>
      <vt:lpstr>Snímek 7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171</cp:revision>
  <dcterms:created xsi:type="dcterms:W3CDTF">2011-03-22T17:13:23Z</dcterms:created>
  <dcterms:modified xsi:type="dcterms:W3CDTF">2012-10-30T16:22:55Z</dcterms:modified>
</cp:coreProperties>
</file>