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xlsx" ContentType="application/vnd.openxmlformats-officedocument.spreadsheetml.sheet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75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title>
      <c:layout/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8.0745019391204306E-2"/>
          <c:y val="0.29900174892179193"/>
          <c:w val="0.83040102823824169"/>
          <c:h val="0.59691868174469254"/>
        </c:manualLayout>
      </c:layout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Vzduch</c:v>
                </c:pt>
              </c:strCache>
            </c:strRef>
          </c:tx>
          <c:explosion val="13"/>
          <c:dLbls>
            <c:showPercent val="1"/>
            <c:showLeaderLines val="1"/>
          </c:dLbls>
          <c:cat>
            <c:strRef>
              <c:f>List1!$A$2:$A$4</c:f>
              <c:strCache>
                <c:ptCount val="3"/>
                <c:pt idx="0">
                  <c:v>Dusík 78%</c:v>
                </c:pt>
                <c:pt idx="1">
                  <c:v>Kyslík 21%</c:v>
                </c:pt>
                <c:pt idx="2">
                  <c:v>Ostatní plyny 1%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0.78</c:v>
                </c:pt>
                <c:pt idx="1">
                  <c:v>0.21000000000000002</c:v>
                </c:pt>
                <c:pt idx="2">
                  <c:v>1.0000000000000002E-2</c:v>
                </c:pt>
              </c:numCache>
            </c:numRef>
          </c:val>
        </c:ser>
        <c:dLbls>
          <c:showPercent val="1"/>
        </c:dLbls>
      </c:pie3DChart>
    </c:plotArea>
    <c:legend>
      <c:legendPos val="t"/>
      <c:layout/>
    </c:legend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VY_32_INOVACE_21_09_Z6_Skála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6664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ATMOSFÉRA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0342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Atmosféra – počasí, teplota, tlak, srážky…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ATMOSFÉRA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vzdušným obalem Země - Atmosférou</a:t>
            </a:r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ATMOSFÉRA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285861"/>
            <a:ext cx="8640960" cy="2308324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Atmosféra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– je to vzdušný obal země, je tvořena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vzduchem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a dosahuje výšky několika  set metrů nad povrchem země</a:t>
            </a:r>
            <a:endParaRPr lang="cs-CZ" sz="3200" b="1" i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3" name="Graf 2"/>
          <p:cNvGraphicFramePr/>
          <p:nvPr>
            <p:extLst>
              <p:ext uri="{D42A27DB-BD31-4B8C-83A1-F6EECF244321}">
                <p14:modId xmlns:p14="http://schemas.microsoft.com/office/powerpoint/2010/main" xmlns="" val="3918176274"/>
              </p:ext>
            </p:extLst>
          </p:nvPr>
        </p:nvGraphicFramePr>
        <p:xfrm>
          <a:off x="1619672" y="3594185"/>
          <a:ext cx="6264696" cy="36319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Počasí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1142984"/>
            <a:ext cx="8712968" cy="1384995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Počasí – je to okamžitý stav atmosféry</a:t>
            </a:r>
          </a:p>
          <a:p>
            <a:r>
              <a:rPr lang="cs-CZ" sz="2800" b="1" i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b="1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- utváří se ve spodní části atmosféry asi do </a:t>
            </a:r>
          </a:p>
          <a:p>
            <a:r>
              <a:rPr lang="cs-CZ" sz="2800" b="1" i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b="1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výšky 11 km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80836" y="2708920"/>
            <a:ext cx="7075540" cy="397031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i="1" u="sng" dirty="0" smtClean="0">
                <a:solidFill>
                  <a:srgbClr val="FF0066"/>
                </a:solidFill>
              </a:rPr>
              <a:t>POČASÍ URČUJE:</a:t>
            </a:r>
          </a:p>
          <a:p>
            <a:pPr marL="457200" indent="-457200">
              <a:buFontTx/>
              <a:buChar char="-"/>
            </a:pPr>
            <a:r>
              <a:rPr lang="cs-CZ" sz="3600" dirty="0" smtClean="0"/>
              <a:t>TEPLOTA</a:t>
            </a:r>
            <a:endParaRPr lang="cs-CZ" sz="3600" dirty="0" smtClean="0"/>
          </a:p>
          <a:p>
            <a:pPr marL="457200" indent="-457200">
              <a:buFontTx/>
              <a:buChar char="-"/>
            </a:pPr>
            <a:r>
              <a:rPr lang="cs-CZ" sz="3600" dirty="0" smtClean="0"/>
              <a:t>TLAK VZDUCHU</a:t>
            </a:r>
          </a:p>
          <a:p>
            <a:pPr marL="457200" indent="-457200">
              <a:buFontTx/>
              <a:buChar char="-"/>
            </a:pPr>
            <a:r>
              <a:rPr lang="cs-CZ" sz="3600" dirty="0" smtClean="0"/>
              <a:t>SLUNEČNÍ SVIT</a:t>
            </a:r>
          </a:p>
          <a:p>
            <a:pPr marL="457200" indent="-457200">
              <a:buFontTx/>
              <a:buChar char="-"/>
            </a:pPr>
            <a:r>
              <a:rPr lang="cs-CZ" sz="3600" dirty="0" smtClean="0"/>
              <a:t>SRÁŽKY </a:t>
            </a:r>
          </a:p>
          <a:p>
            <a:pPr marL="457200" indent="-457200">
              <a:buFontTx/>
              <a:buChar char="-"/>
            </a:pPr>
            <a:r>
              <a:rPr lang="cs-CZ" sz="3600" dirty="0" smtClean="0"/>
              <a:t>OBLAČNOST</a:t>
            </a:r>
          </a:p>
          <a:p>
            <a:pPr marL="457200" indent="-457200">
              <a:buFontTx/>
              <a:buChar char="-"/>
            </a:pPr>
            <a:r>
              <a:rPr lang="cs-CZ" sz="3600" dirty="0" smtClean="0"/>
              <a:t>SMĚR A RYCHLOST VĚTRU</a:t>
            </a:r>
          </a:p>
        </p:txBody>
      </p:sp>
    </p:spTree>
    <p:extLst>
      <p:ext uri="{BB962C8B-B14F-4D97-AF65-F5344CB8AC3E}">
        <p14:creationId xmlns:p14="http://schemas.microsoft.com/office/powerpoint/2010/main" xmlns="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build="allAtOnce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Předpověď počasí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268760"/>
            <a:ext cx="8712968" cy="523220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Předpovědi počasí jsou pro člověka velmi důležité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2636912"/>
            <a:ext cx="8712968" cy="138499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FF0066"/>
                </a:solidFill>
              </a:rPr>
              <a:t>POČASÍ PŘEDPOVÍDÁME POMOCÍ</a:t>
            </a:r>
            <a:r>
              <a:rPr lang="cs-CZ" sz="2800" dirty="0" smtClean="0">
                <a:solidFill>
                  <a:schemeClr val="bg1"/>
                </a:solidFill>
              </a:rPr>
              <a:t>: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METEOROLOGICKÉ STANICE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DRUŽICOVÉ SNÍMKY</a:t>
            </a:r>
          </a:p>
        </p:txBody>
      </p:sp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323528" y="1916832"/>
            <a:ext cx="717065" cy="60819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036262"/>
            <a:ext cx="6898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…letadla, lodní doprava, plánování dovolených…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5" y="4221088"/>
            <a:ext cx="2527643" cy="2527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21088"/>
            <a:ext cx="3171224" cy="2536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66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allAtOnce" animBg="1"/>
      <p:bldP spid="7" grpId="0" animBg="1"/>
      <p:bldP spid="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tx2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tx2">
                    <a:lumMod val="75000"/>
                  </a:schemeClr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Jaký prvek je nejvíce zastoupen ve vzduchu?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072198" y="571480"/>
            <a:ext cx="2928958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Dusík</a:t>
            </a: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Jak nazýváme okamžitý stav atmosféry?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Počasí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80-7238-486-4.</a:t>
            </a:r>
            <a:endParaRPr lang="cs-CZ" sz="1200" b="1" u="sng" dirty="0" smtClean="0"/>
          </a:p>
          <a:p>
            <a:pPr marL="36576" indent="0">
              <a:buNone/>
            </a:pPr>
            <a:r>
              <a:rPr lang="pl-PL" sz="2400" dirty="0" smtClean="0"/>
              <a:t>Obr. 1.-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21.1.2013]. Dostupný na WWW: http://upload.wikimedia.org/wikipedia/commons/3/3e/Navstar-2.jpg </a:t>
            </a:r>
            <a:endParaRPr lang="cs-CZ" sz="1200" dirty="0" smtClean="0"/>
          </a:p>
          <a:p>
            <a:pPr marL="36576" indent="0">
              <a:buNone/>
            </a:pPr>
            <a:r>
              <a:rPr lang="cs-CZ" sz="2400" dirty="0" smtClean="0"/>
              <a:t>Obr. 2.-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21.1.2013]. Dostupný na WWW: http://upload.wikimedia.org/wikipedia/commons/8/83/Milesovka_meteo.jpg</a:t>
            </a: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3224</TotalTime>
  <Words>216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Snímek 1</vt:lpstr>
      <vt:lpstr>Anotace</vt:lpstr>
      <vt:lpstr>ATMOSFÉRA</vt:lpstr>
      <vt:lpstr>Počasí</vt:lpstr>
      <vt:lpstr>Předpověď počasí</vt:lpstr>
      <vt:lpstr>Otázky a úkoly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244</cp:revision>
  <dcterms:created xsi:type="dcterms:W3CDTF">2011-03-22T17:13:23Z</dcterms:created>
  <dcterms:modified xsi:type="dcterms:W3CDTF">2013-11-22T08:09:34Z</dcterms:modified>
</cp:coreProperties>
</file>