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75" r:id="rId6"/>
    <p:sldId id="276" r:id="rId7"/>
    <p:sldId id="277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99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VY_32_INOVACE_21_10_Z6_Skála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9466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krajiny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4250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Přírodní krajiny, jejich poloha a popis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krajiny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přírodními krajinami na Zemi, jejich umístěním a popisem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Přírodní krajiny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285861"/>
            <a:ext cx="8640960" cy="175432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Přírodní krajiny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jsou menší celky, které jsou závislé na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přírodních podmínkách</a:t>
            </a:r>
            <a:endParaRPr lang="cs-CZ" sz="32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717032"/>
            <a:ext cx="8640960" cy="286232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každé přírodní krajině se vyskytují určité druhy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rostlin a živočichů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které jsou přizpůsobeny zdejším podmínkám</a:t>
            </a:r>
            <a:endParaRPr lang="cs-CZ" sz="3200" b="1" i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Přírodní krajiny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052736"/>
            <a:ext cx="8546576" cy="5588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Přírodní krajiny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052736"/>
            <a:ext cx="8712968" cy="52629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POLÁRNÍ KRAJE</a:t>
            </a:r>
            <a:r>
              <a:rPr lang="cs-CZ" sz="2800" dirty="0" smtClean="0">
                <a:solidFill>
                  <a:srgbClr val="FF0066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– nejsou zde vhodné podmínky pro život lidí, je zde chladno. Žijí zde tuleni, mroži, tučňáci, kosatky…</a:t>
            </a:r>
          </a:p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TUNDRA</a:t>
            </a:r>
            <a:r>
              <a:rPr lang="cs-CZ" sz="2800" dirty="0" smtClean="0">
                <a:solidFill>
                  <a:schemeClr val="bg1"/>
                </a:solidFill>
              </a:rPr>
              <a:t>– je to oblast trvale zmrzlé půdy, rostou zde nízké keře, mechy a lišejníky. Žijí tady vlci, pižmoni…</a:t>
            </a:r>
          </a:p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TAJGA</a:t>
            </a:r>
            <a:r>
              <a:rPr lang="cs-CZ" sz="2800" dirty="0" smtClean="0">
                <a:solidFill>
                  <a:schemeClr val="bg1"/>
                </a:solidFill>
              </a:rPr>
              <a:t> – pásmo jehličnatých lesů, tvořených převážně smrky a modříny, žijí zde medvědi, vlci, datli, strakapoudi…</a:t>
            </a:r>
          </a:p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LISTNATÉ LESY MÍRNÉHO PÁSU</a:t>
            </a:r>
            <a:r>
              <a:rPr lang="cs-CZ" sz="2800" dirty="0" smtClean="0">
                <a:solidFill>
                  <a:schemeClr val="bg1"/>
                </a:solidFill>
              </a:rPr>
              <a:t> – nejčastějším stromem je buk, žije zde vysoká zvěř, rys, divoké prase…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980728"/>
            <a:ext cx="8712968" cy="569386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STEPI</a:t>
            </a:r>
            <a:r>
              <a:rPr lang="cs-CZ" sz="2800" dirty="0" smtClean="0">
                <a:solidFill>
                  <a:schemeClr val="bg1"/>
                </a:solidFill>
              </a:rPr>
              <a:t>– v mírném pásu, kde je méně </a:t>
            </a:r>
            <a:r>
              <a:rPr lang="cs-CZ" sz="2800" dirty="0" smtClean="0">
                <a:solidFill>
                  <a:schemeClr val="bg1"/>
                </a:solidFill>
              </a:rPr>
              <a:t>srážek, rostou zde převážně traviny, které  spásají kopytníci, např. bizoni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TVRDOLISTÉ LESY SUBTROPICKÉHO PÁSU</a:t>
            </a:r>
            <a:r>
              <a:rPr lang="cs-CZ" sz="2800" dirty="0" smtClean="0">
                <a:solidFill>
                  <a:schemeClr val="bg1"/>
                </a:solidFill>
              </a:rPr>
              <a:t>– je to oblast Středomoří, pěstuje se zde subtropické ovoce, olivy, pistácie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POUŠŤ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  <a:r>
              <a:rPr lang="cs-CZ" sz="2800" dirty="0" smtClean="0">
                <a:solidFill>
                  <a:schemeClr val="bg1"/>
                </a:solidFill>
              </a:rPr>
              <a:t>je zde nedostatek srážek, podmínky pro život jsou omezené. Rostliny rostou v oázách (datlové palmy), žijí zde velbloudi, štíři, hadi, malé šelmy…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i="1" u="sng" dirty="0" smtClean="0">
                <a:solidFill>
                  <a:srgbClr val="FF0066"/>
                </a:solidFill>
              </a:rPr>
              <a:t>SAVANY</a:t>
            </a:r>
            <a:r>
              <a:rPr lang="cs-CZ" sz="2800" dirty="0" smtClean="0">
                <a:solidFill>
                  <a:schemeClr val="bg1"/>
                </a:solidFill>
              </a:rPr>
              <a:t>– střídá se zde období sucha a období dešťů, rostou zde traviny i stromy a žijí zde žirafy, zebry, lvi…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Přírodní krajiny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484784"/>
            <a:ext cx="8712968" cy="452431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i="1" u="sng" dirty="0" smtClean="0">
                <a:solidFill>
                  <a:srgbClr val="FF0066"/>
                </a:solidFill>
              </a:rPr>
              <a:t>TROPICKÉ LESY</a:t>
            </a:r>
            <a:r>
              <a:rPr lang="cs-CZ" sz="3200" dirty="0" smtClean="0">
                <a:solidFill>
                  <a:schemeClr val="bg1"/>
                </a:solidFill>
              </a:rPr>
              <a:t>– jsou druhově nejbohatší přírodní krajinou, je zde velké vlhko a teplo. Říká se jim „PLÍCE PLANETY“ Žijí zde jaguáři, opice…</a:t>
            </a:r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3200" i="1" u="sng" dirty="0" smtClean="0">
                <a:solidFill>
                  <a:srgbClr val="FF0066"/>
                </a:solidFill>
              </a:rPr>
              <a:t>HORSKÁ KRAJINA</a:t>
            </a:r>
            <a:r>
              <a:rPr lang="cs-CZ" sz="3200" dirty="0" smtClean="0">
                <a:solidFill>
                  <a:schemeClr val="bg1"/>
                </a:solidFill>
              </a:rPr>
              <a:t>– setkáváme se zde s výškovými krajinnými stupni, nejprve lesy, pak </a:t>
            </a:r>
            <a:r>
              <a:rPr lang="cs-CZ" sz="3200" dirty="0" err="1" smtClean="0">
                <a:solidFill>
                  <a:schemeClr val="bg1"/>
                </a:solidFill>
              </a:rPr>
              <a:t>alpinské</a:t>
            </a:r>
            <a:r>
              <a:rPr lang="cs-CZ" sz="3200" dirty="0" smtClean="0">
                <a:solidFill>
                  <a:schemeClr val="bg1"/>
                </a:solidFill>
              </a:rPr>
              <a:t> louky a nakonec sníh a led. Lidé je tuto krajinu využívají převážně k rekreaci a sportu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Přírodní krajiny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která přírodní krajině se střídá období sucha a dešťů?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072198" y="571480"/>
            <a:ext cx="292895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 </a:t>
            </a:r>
            <a:r>
              <a:rPr lang="cs-CZ" sz="2400" b="1" dirty="0" smtClean="0">
                <a:solidFill>
                  <a:schemeClr val="bg1"/>
                </a:solidFill>
              </a:rPr>
              <a:t>savanách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označuje název „PLÍCE PLANETY“?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Tropický les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AUTOR NEUVEDEN.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5.9.2013]. Dostupný na WWW: http://cs.wikipedia.org/wiki/Biom </a:t>
            </a:r>
          </a:p>
          <a:p>
            <a:pPr marL="0" indent="0">
              <a:buNone/>
            </a:pPr>
            <a:endParaRPr lang="pl-PL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3236</TotalTime>
  <Words>432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Anotace</vt:lpstr>
      <vt:lpstr>Přírodní krajiny</vt:lpstr>
      <vt:lpstr>Přírodní krajiny</vt:lpstr>
      <vt:lpstr>Přírodní krajiny</vt:lpstr>
      <vt:lpstr>Přírodní krajiny</vt:lpstr>
      <vt:lpstr>Přírodní krajiny</vt:lpstr>
      <vt:lpstr>Otázky a úkoly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245</cp:revision>
  <dcterms:created xsi:type="dcterms:W3CDTF">2011-03-22T17:13:23Z</dcterms:created>
  <dcterms:modified xsi:type="dcterms:W3CDTF">2013-09-05T08:16:20Z</dcterms:modified>
</cp:coreProperties>
</file>