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8" r:id="rId6"/>
    <p:sldId id="279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46" autoAdjust="0"/>
    <p:restoredTop sz="94660"/>
  </p:normalViewPr>
  <p:slideViewPr>
    <p:cSldViewPr>
      <p:cViewPr>
        <p:scale>
          <a:sx n="76" d="100"/>
          <a:sy n="76" d="100"/>
        </p:scale>
        <p:origin x="-558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5.9.2013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//upload.wikimedia.org/wikipedia/commons/7/7b/Vegetation-no-legend.PN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7/7b/Vegetation-no-legend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VY_32_INOVACE_21_11_Z6_Skála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4868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Přírodní krajiny-test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58503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Test na polohu a popis přírodních krajin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Přírodní krajiny - test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testuje vědomosti žáků s oblasti přírodních krajin, jejich umístěním a popisem</a:t>
            </a:r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odpovědích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9" name="Zástupný symbol pro obsah 5"/>
          <p:cNvSpPr>
            <a:spLocks noGrp="1"/>
          </p:cNvSpPr>
          <p:nvPr>
            <p:ph idx="1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Co je to tundra?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3000372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2.Co je to tajga?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844" y="3857628"/>
            <a:ext cx="6643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Popište podnebí v savanách?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4786322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Která zvířata žijí v polárních oblastech?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733256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Co jsou to Plíce planety a jaké tam jsou podmínky?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build="p"/>
      <p:bldP spid="10" grpId="0" animBg="1"/>
      <p:bldP spid="11" grpId="0"/>
      <p:bldP spid="12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2. část</a:t>
            </a:r>
            <a:endParaRPr lang="cs-CZ" u="sng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001056" cy="785818"/>
          </a:xfrm>
          <a:solidFill>
            <a:schemeClr val="accent3">
              <a:lumMod val="75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- ve 3. části testu napište dle mapy o jaké místo se jedná</a:t>
            </a:r>
            <a:endParaRPr lang="cs-CZ" sz="2400" i="1" dirty="0">
              <a:solidFill>
                <a:schemeClr val="bg1"/>
              </a:solidFill>
            </a:endParaRPr>
          </a:p>
        </p:txBody>
      </p:sp>
      <p:pic>
        <p:nvPicPr>
          <p:cNvPr id="6146" name="Picture 2" descr="Soubor:Vegetation-no-legend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132856"/>
            <a:ext cx="8608186" cy="455157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691680" y="2708920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56176" y="3284984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580112" y="2924944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4365104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99992" y="3645024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419872" y="2276872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572000" y="2780928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755576" y="764704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1. část odpovědi</a:t>
            </a:r>
            <a:endParaRPr lang="cs-CZ" u="sng" dirty="0"/>
          </a:p>
        </p:txBody>
      </p:sp>
      <p:sp>
        <p:nvSpPr>
          <p:cNvPr id="5" name="Zástupný symbol pro obsah 5"/>
          <p:cNvSpPr>
            <a:spLocks noGrp="1"/>
          </p:cNvSpPr>
          <p:nvPr>
            <p:ph idx="1"/>
          </p:nvPr>
        </p:nvSpPr>
        <p:spPr>
          <a:xfrm>
            <a:off x="179512" y="1916832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Co je to tundra?</a:t>
            </a:r>
          </a:p>
          <a:p>
            <a:pPr>
              <a:buNone/>
            </a:pPr>
            <a:r>
              <a:rPr lang="cs-CZ" sz="7200" dirty="0" smtClean="0">
                <a:solidFill>
                  <a:srgbClr val="FF0066"/>
                </a:solidFill>
              </a:rPr>
              <a:t>je to oblast trvale zmrzlé půdy, rostou zde nízké keře, mechy a lišejníky. Žijí tady vlci, pižmoni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924944"/>
            <a:ext cx="764386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2.Co je to tajga?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– pásmo jehličnatých lesů, tvořených převážně smrky a modříny, žijí zde medvědi, vlci, datli, strakapoudi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44" y="3857628"/>
            <a:ext cx="664373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Popište podnebí v savanách?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střídá se zde období sucha a období dešťů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4786322"/>
            <a:ext cx="67866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Která zvířata žijí v polárních oblastech?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Žijí zde tuleni, mroži, tučňáci, kosatky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5733256"/>
            <a:ext cx="678661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Co jsou to Plíce planety a jaké tam jsou podmínky?</a:t>
            </a:r>
          </a:p>
          <a:p>
            <a:pPr algn="just"/>
            <a:r>
              <a:rPr lang="cs-CZ" dirty="0" smtClean="0">
                <a:solidFill>
                  <a:srgbClr val="FF0066"/>
                </a:solidFill>
              </a:rPr>
              <a:t>Jsou to tropické lesy a je zde velké vlhko a teplo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2. část odpovědi</a:t>
            </a:r>
            <a:endParaRPr lang="cs-CZ" u="sng" dirty="0"/>
          </a:p>
        </p:txBody>
      </p:sp>
      <p:pic>
        <p:nvPicPr>
          <p:cNvPr id="6" name="Picture 2" descr="Soubor:Vegetation-no-legend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96752"/>
            <a:ext cx="8608186" cy="455157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691680" y="1772816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56176" y="2348880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580112" y="1988840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411760" y="3429000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2708920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419872" y="1340768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572000" y="1844824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58772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TAJGA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7544" y="63093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HORSKÉ OBLASTI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43900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STEPI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90697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TROPICKÉ LESY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63093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POUŠTĚ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20072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 smtClean="0"/>
              <a:t>POLÁRNÍ OBLASTI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20072" y="629508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 LISTNATÉ LESY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/>
      <p:bldP spid="26" grpId="0"/>
      <p:bldP spid="14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36576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AUTOR NEUVEDEN. 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 [online]. [cit. 5.9.2013]. Dostupný na WWW: http://cs.wikipedia.org/wiki/Biom </a:t>
            </a:r>
          </a:p>
          <a:p>
            <a:pPr marL="0" indent="0">
              <a:buNone/>
            </a:pP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3265</TotalTime>
  <Words>351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Test – 1. část</vt:lpstr>
      <vt:lpstr>Test – 2. část</vt:lpstr>
      <vt:lpstr>Test – 1. část odpovědi</vt:lpstr>
      <vt:lpstr>Test – 2. část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253</cp:revision>
  <dcterms:created xsi:type="dcterms:W3CDTF">2011-03-22T17:13:23Z</dcterms:created>
  <dcterms:modified xsi:type="dcterms:W3CDTF">2013-09-05T19:25:52Z</dcterms:modified>
</cp:coreProperties>
</file>