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VY_32_INOVACE_21_12_Z6_Skála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1136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lidé využívají přírodu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2696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Přírodní zdroje, obnovitelné a neobnovitelné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lidé využívají přírodu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přírodními </a:t>
            </a:r>
            <a:r>
              <a:rPr lang="cs-CZ" dirty="0" smtClean="0"/>
              <a:t>zdroji </a:t>
            </a:r>
            <a:r>
              <a:rPr lang="cs-CZ" dirty="0" smtClean="0"/>
              <a:t>na Zemi, jejich </a:t>
            </a:r>
            <a:r>
              <a:rPr lang="cs-CZ" dirty="0" smtClean="0"/>
              <a:t>využitím člověkem a jejich rozdělením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Jak lidé využívají přírodu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285861"/>
            <a:ext cx="8640960" cy="255454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Příroda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poskytuje lidem nejen podmínky pro život, ale také užitečné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přírodní zdroje</a:t>
            </a:r>
            <a:endParaRPr lang="cs-CZ" sz="36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077072"/>
            <a:ext cx="8640960" cy="2554545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Přírodní zdroje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můžeme rozdělit na dvě skupiny a to na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obnovitelné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na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neobnovitelné</a:t>
            </a:r>
            <a:endParaRPr lang="cs-CZ" sz="36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Jak lidé využívají přírodu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285861"/>
            <a:ext cx="8640960" cy="4955203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Obnovitelné zdroje-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tyto zdroje dokáže příroda vytvářet znovu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Energie ze slunce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Voda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Půda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Sopečné teplo…</a:t>
            </a:r>
          </a:p>
          <a:p>
            <a:pPr algn="ctr"/>
            <a:endParaRPr lang="cs-CZ" sz="3600" b="1" i="1" u="sng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Jak lidé využívají přírodu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1285861"/>
            <a:ext cx="8640960" cy="4955203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u="sng" cap="all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neObnovitelné</a:t>
            </a:r>
            <a:r>
              <a:rPr lang="cs-CZ" sz="4000" b="1" u="sng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zdroje- </a:t>
            </a: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tyto zdroje jsou na naší planetě jen v omezeném množství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Nerostné suroviny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ropa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Zemní plyn</a:t>
            </a:r>
          </a:p>
          <a:p>
            <a:pPr marL="571500" indent="-571500">
              <a:buFontTx/>
              <a:buChar char="-"/>
            </a:pPr>
            <a:r>
              <a:rPr lang="cs-CZ" sz="40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Uhlí…</a:t>
            </a:r>
          </a:p>
          <a:p>
            <a:pPr algn="ctr"/>
            <a:endParaRPr lang="cs-CZ" sz="3600" b="1" i="1" u="sng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rozdělujeme přírodní zdroje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Na obnovitelné a neobnovitelné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neobnovitelné zdroje se těží v moři?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Ropa a </a:t>
            </a:r>
            <a:r>
              <a:rPr lang="cs-CZ" sz="2400" b="1" smtClean="0">
                <a:solidFill>
                  <a:schemeClr val="tx1"/>
                </a:solidFill>
              </a:rPr>
              <a:t>zemní plyn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AUTOR NEUVEDEN. 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 [online]. [cit. 5.9.2013]. Dostupný na WWW: http://cs.wikipedia.org/wiki/Biom </a:t>
            </a:r>
          </a:p>
          <a:p>
            <a:pPr marL="0" indent="0">
              <a:buNone/>
            </a:pP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3269</TotalTime>
  <Words>219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Jak lidé využívají přírodu</vt:lpstr>
      <vt:lpstr>Jak lidé využívají přírodu</vt:lpstr>
      <vt:lpstr>Jak lidé využívají přírodu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250</cp:revision>
  <dcterms:created xsi:type="dcterms:W3CDTF">2011-03-22T17:13:23Z</dcterms:created>
  <dcterms:modified xsi:type="dcterms:W3CDTF">2013-09-06T07:15:36Z</dcterms:modified>
</cp:coreProperties>
</file>