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f/f3/Panorama_clip3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a/ab/EU_location_CZE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VY_32_INOVACE_21_13_Z6_Skála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3510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Domov, obec, stát, světadíl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43222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Domov, obec, stát, světadíl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Domov, obec, stát, světadíl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našim domovem a jeho rozdělením na obce, státy až světadíly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Domov, obec, stát, světadíl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124744"/>
            <a:ext cx="8640960" cy="255454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Domov-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Je to místo ve kterém žijeme, není to však jen obydlí, ale i vesnice či krajina, ve které žijeme </a:t>
            </a:r>
            <a:endParaRPr lang="cs-CZ" sz="36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http://upload.wikimedia.org/wikipedia/commons/6/69/Lib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79" y="3861048"/>
            <a:ext cx="74390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196752"/>
            <a:ext cx="8640960" cy="3170099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Obec-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tvoří ji město, vesnice nebo i více vesnic dohromady, zde si lidé rozhodují o svých záležitostech sami</a:t>
            </a:r>
            <a:endParaRPr lang="cs-CZ" sz="3600" b="1" i="1" u="sng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Domov, obec, stát, světadíl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50" name="Picture 2" descr="Soubor:Panorama clip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81128"/>
            <a:ext cx="7620000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196752"/>
            <a:ext cx="8640960" cy="255454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stát</a:t>
            </a:r>
            <a:r>
              <a:rPr lang="cs-CZ" sz="40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všechny naše obce tvoří stát –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českou republiku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která leží ve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světadílu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- </a:t>
            </a:r>
            <a:r>
              <a:rPr lang="cs-CZ" sz="4000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evropa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endParaRPr lang="cs-CZ" sz="3600" b="1" i="1" u="sng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Domov, obec, stát, světadíl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 descr="Soubor:EU location CZ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92" y="893797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je na Zemi světadílů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největší stát světa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Rusko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VAVŘÍK, Martin. </a:t>
            </a:r>
            <a:r>
              <a:rPr lang="cs-CZ" sz="1200" i="1" dirty="0"/>
              <a:t>wikimedia.org</a:t>
            </a:r>
            <a:r>
              <a:rPr lang="cs-CZ" sz="1200" dirty="0"/>
              <a:t> [online]. [cit. 6.9.2013]. Dostupný na WWW: http://</a:t>
            </a:r>
            <a:r>
              <a:rPr lang="cs-CZ" sz="1200" dirty="0" smtClean="0"/>
              <a:t>upload.wikimedia.org/wikipedia/commons/6/69/Libina.jpg</a:t>
            </a:r>
          </a:p>
          <a:p>
            <a:pPr marL="36576" indent="0">
              <a:buNone/>
            </a:pPr>
            <a:r>
              <a:rPr lang="cs-CZ" sz="2400" dirty="0" smtClean="0"/>
              <a:t>Obr. 2.-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6.9.2013]. Dostupný na WWW: http://cs.wikipedia.org/wiki/Soubor:Panorama_clip3.jpg </a:t>
            </a:r>
            <a:endParaRPr lang="cs-CZ" sz="1200" dirty="0" smtClean="0"/>
          </a:p>
          <a:p>
            <a:pPr marL="36576" indent="0">
              <a:buNone/>
            </a:pPr>
            <a:r>
              <a:rPr lang="cs-CZ" sz="2400" dirty="0" smtClean="0"/>
              <a:t>Obr. 3.- </a:t>
            </a:r>
            <a:r>
              <a:rPr lang="cs-CZ" sz="1200" dirty="0"/>
              <a:t>LIUZZO, David. </a:t>
            </a:r>
            <a:r>
              <a:rPr lang="cs-CZ" sz="1200" i="1" dirty="0"/>
              <a:t>wikimedia.org</a:t>
            </a:r>
            <a:r>
              <a:rPr lang="cs-CZ" sz="1200" dirty="0"/>
              <a:t> [online]. [cit. 7.9.2013]. Dostupný na WWW: http://cs.wikipedia.org/wiki/Soubor:EU_location_CZE.png </a:t>
            </a:r>
            <a:r>
              <a:rPr lang="cs-CZ" sz="1200" dirty="0" smtClean="0"/>
              <a:t> 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4347</TotalTime>
  <Words>226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Domov, obec, stát, světadíl</vt:lpstr>
      <vt:lpstr>Prezentace aplikace PowerPoint</vt:lpstr>
      <vt:lpstr>Prezentace aplikace PowerPoint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257</cp:revision>
  <dcterms:created xsi:type="dcterms:W3CDTF">2011-03-22T17:13:23Z</dcterms:created>
  <dcterms:modified xsi:type="dcterms:W3CDTF">2013-09-07T08:56:40Z</dcterms:modified>
</cp:coreProperties>
</file>