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4/4d/World_population_density_map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VY_32_INOVACE_21_43_Z6_Skála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6340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Lidé na Zemi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47965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Jak žijí lidé na Zemi, jejich rozmístění a  počet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Lidé na Zemi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počtem lidí na Zemi, jejich rozmístěním a nejlidnatějšími zeměmi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Lidé na Zemi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340768"/>
            <a:ext cx="8640960" cy="5078313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na zemi žije více než </a:t>
            </a:r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 miliard</a:t>
            </a:r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obyvatel, jejich počet se stále </a:t>
            </a:r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zvyšuje</a:t>
            </a:r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nejvyšší přírůstek je v </a:t>
            </a:r>
            <a:r>
              <a:rPr lang="cs-CZ" sz="5400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africe</a:t>
            </a:r>
            <a:r>
              <a:rPr lang="cs-CZ" sz="5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</a:t>
            </a:r>
            <a:r>
              <a:rPr lang="cs-CZ" sz="5400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asii</a:t>
            </a:r>
            <a:endParaRPr lang="cs-CZ" sz="48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Lidé na Zemi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2" name="Picture 4" descr="Soubor:World population density map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12" y="1556792"/>
            <a:ext cx="868438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974890"/>
            <a:ext cx="8640960" cy="286232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Obyvatelé-</a:t>
            </a:r>
            <a:r>
              <a:rPr lang="cs-CZ" sz="3600" b="1" cap="all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jsou na zemi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nerovnoměrně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rozmístěni, většina obyvatel žije v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úrodných nížinách, pří řekách, mořích a jiných zdrojích vody</a:t>
            </a:r>
            <a:endParaRPr lang="cs-CZ" sz="3200" b="1" i="1" u="sng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Lidé na Zemi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000632"/>
            <a:ext cx="8640960" cy="286232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Nejlidnatější země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</a:p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Čína</a:t>
            </a:r>
          </a:p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Indie</a:t>
            </a:r>
          </a:p>
          <a:p>
            <a:pPr algn="ctr"/>
            <a:r>
              <a:rPr lang="cs-CZ" sz="3600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Usa</a:t>
            </a:r>
            <a:endParaRPr lang="cs-CZ" sz="3600" b="1" cap="all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66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3600" b="1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indonesie</a:t>
            </a:r>
            <a:endParaRPr lang="cs-CZ" sz="3600" b="1" cap="all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66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na Zemi obyvatel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 mld.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země má nejvíce obyvatel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Čína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7.9.2013]. Dostupný na WWW: http://cs.wikipedia.org/wiki/Soubor:World_population_density_map.PNG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4375</TotalTime>
  <Words>202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Lidé na Zemi</vt:lpstr>
      <vt:lpstr>Prezentace aplikace PowerPoint</vt:lpstr>
      <vt:lpstr>Prezentace aplikace PowerPoint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263</cp:revision>
  <dcterms:created xsi:type="dcterms:W3CDTF">2011-03-22T17:13:23Z</dcterms:created>
  <dcterms:modified xsi:type="dcterms:W3CDTF">2013-09-07T09:24:46Z</dcterms:modified>
</cp:coreProperties>
</file>