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75" r:id="rId6"/>
    <p:sldId id="27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0A0A0A"/>
    <a:srgbClr val="151515"/>
    <a:srgbClr val="0F0F0F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957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Vegetation-no-legend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2/25/Meyers_b11_s0476a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a/a6/Religion_distribution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786742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47476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VY_32_INOVACE_21_15_Z6_Skála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332975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TÉMA: 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 se lidé odlišují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0"/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739176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</a:t>
            </a:r>
            <a:r>
              <a:rPr lang="cs-CZ" sz="2000" dirty="0" smtClean="0"/>
              <a:t>Rozdělení lidí na Zemi dle ras, náboženství, kultury…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 se lidé odlišují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</a:t>
            </a:r>
            <a:r>
              <a:rPr lang="cs-CZ" dirty="0" smtClean="0"/>
              <a:t>odlišností lidí dle ras, náboženství, kultur…</a:t>
            </a:r>
            <a:endParaRPr lang="cs-CZ" dirty="0" smtClean="0"/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pro žáky 6. třídy</a:t>
            </a:r>
          </a:p>
          <a:p>
            <a:r>
              <a:rPr lang="cs-CZ" dirty="0" smtClean="0"/>
              <a:t>Své vědomosti si žáci mohou ověřit v závěrečných otázkách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Jak se lidé odlišují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340768"/>
            <a:ext cx="8640960" cy="483209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44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Lidé na zemi se liší </a:t>
            </a:r>
            <a:r>
              <a:rPr lang="cs-CZ" sz="44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biologickými znaky </a:t>
            </a:r>
            <a:r>
              <a:rPr lang="cs-CZ" sz="44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(pohlaví, rasa, věk), </a:t>
            </a:r>
            <a:r>
              <a:rPr lang="cs-CZ" sz="44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kulturními</a:t>
            </a:r>
            <a:r>
              <a:rPr lang="cs-CZ" sz="44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(jazyk, vzdělání, náboženství), ale také </a:t>
            </a:r>
            <a:r>
              <a:rPr lang="cs-CZ" sz="44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66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ekonomicky</a:t>
            </a:r>
            <a:r>
              <a:rPr lang="cs-CZ" sz="44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(zaměstnání) </a:t>
            </a:r>
            <a:endParaRPr lang="cs-CZ" sz="4000" b="1" i="1" cap="all" dirty="0">
              <a:ln/>
              <a:solidFill>
                <a:srgbClr val="FF0066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http://bits.wikimedia.org/static-1.22wmf12/skins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136525"/>
            <a:ext cx="142875" cy="104775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57200" y="294822"/>
            <a:ext cx="7239000" cy="680068"/>
          </a:xfrm>
          <a:prstGeom prst="rect">
            <a:avLst/>
          </a:prstGeom>
        </p:spPr>
        <p:txBody>
          <a:bodyPr vert="horz" lIns="45720" rIns="45720" anchor="ctr">
            <a:normAutofit fontScale="900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Rasy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026" name="Picture 2" descr="Soubor:Meyers b11 s0476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4744"/>
            <a:ext cx="7917917" cy="4569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5877272"/>
            <a:ext cx="7560840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RASY:</a:t>
            </a:r>
            <a:r>
              <a:rPr lang="cs-CZ" sz="3600" dirty="0" smtClean="0"/>
              <a:t> BÍLÁ – </a:t>
            </a:r>
            <a:r>
              <a:rPr lang="cs-CZ" sz="3600" dirty="0" smtClean="0">
                <a:solidFill>
                  <a:srgbClr val="FFFF00"/>
                </a:solidFill>
              </a:rPr>
              <a:t>ŽLUTÁ</a:t>
            </a:r>
            <a:r>
              <a:rPr lang="cs-CZ" sz="3600" dirty="0" smtClean="0"/>
              <a:t> – </a:t>
            </a:r>
            <a:r>
              <a:rPr lang="cs-CZ" sz="3600" dirty="0" smtClean="0">
                <a:solidFill>
                  <a:schemeClr val="bg1"/>
                </a:solidFill>
              </a:rPr>
              <a:t>ČERNÁ</a:t>
            </a:r>
            <a:r>
              <a:rPr lang="cs-CZ" sz="3600" dirty="0" smtClean="0"/>
              <a:t>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457200" y="294822"/>
            <a:ext cx="7239000" cy="680068"/>
          </a:xfrm>
          <a:prstGeom prst="rect">
            <a:avLst/>
          </a:prstGeom>
        </p:spPr>
        <p:txBody>
          <a:bodyPr vert="horz" lIns="45720" rIns="45720" anchor="ctr">
            <a:normAutofit fontScale="900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Náboženství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2050" name="Picture 2" descr="Soubor:Religion distribution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2"/>
            <a:ext cx="7859216" cy="3943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5373216"/>
            <a:ext cx="7632848" cy="126188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HLAVNÍ SVĚTOVÁ NÁBOŽENSTVÍ</a:t>
            </a:r>
          </a:p>
          <a:p>
            <a:pPr algn="ctr"/>
            <a:r>
              <a:rPr lang="cs-CZ" sz="2400" dirty="0" smtClean="0"/>
              <a:t>KŘESŤANSTVÍ – ISLÁM – BUDDHISMUS – HINDUISMUS -  JUDAISMUS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663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tx2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Otázky a úkoly</a:t>
            </a:r>
            <a:endParaRPr lang="cs-CZ" b="1" spc="300" dirty="0">
              <a:ln w="11430" cmpd="sng">
                <a:solidFill>
                  <a:schemeClr val="tx2">
                    <a:lumMod val="75000"/>
                  </a:schemeClr>
                </a:solidFill>
                <a:prstDash val="solid"/>
                <a:miter lim="800000"/>
              </a:ln>
              <a:solidFill>
                <a:schemeClr val="tx2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642910" y="2214554"/>
            <a:ext cx="6500858" cy="1500198"/>
          </a:xfrm>
          <a:prstGeom prst="flowChartPunchedTape">
            <a:avLst/>
          </a:prstGeom>
          <a:solidFill>
            <a:schemeClr val="tx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jsou biologické znaky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580112" y="571480"/>
            <a:ext cx="3563888" cy="1827094"/>
          </a:xfrm>
          <a:prstGeom prst="cloudCallout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Věk, pohlaví, rasy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známe rasy?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tx2">
              <a:lumMod val="25000"/>
            </a:schemeClr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Bílá, žlutá a černá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JEŘÁBEK, Milan; ANDĚL, Jiří; PEŠTOVÁ, Jana. </a:t>
            </a:r>
            <a:r>
              <a:rPr lang="cs-CZ" sz="1200" i="1" dirty="0" smtClean="0"/>
              <a:t>Zeměpis 6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2006, ISBN 80-7238-486-4.</a:t>
            </a:r>
            <a:endParaRPr lang="cs-CZ" sz="1200" b="1" u="sng" dirty="0" smtClean="0"/>
          </a:p>
          <a:p>
            <a:pPr marL="36576" indent="0">
              <a:buNone/>
            </a:pPr>
            <a:r>
              <a:rPr lang="pl-PL" sz="2400" dirty="0" smtClean="0"/>
              <a:t>Obr. 1.-</a:t>
            </a:r>
            <a:r>
              <a:rPr lang="cs-CZ" sz="1200" dirty="0" smtClean="0"/>
              <a:t> </a:t>
            </a:r>
            <a:r>
              <a:rPr lang="cs-CZ" sz="1200" dirty="0"/>
              <a:t>JULIUS, Hermann </a:t>
            </a:r>
            <a:r>
              <a:rPr lang="cs-CZ" sz="1200" dirty="0" err="1"/>
              <a:t>Rudi</a:t>
            </a:r>
            <a:r>
              <a:rPr lang="cs-CZ" sz="1200" dirty="0"/>
              <a:t>. </a:t>
            </a:r>
            <a:r>
              <a:rPr lang="cs-CZ" sz="1200" i="1" dirty="0"/>
              <a:t>wikimedia.org</a:t>
            </a:r>
            <a:r>
              <a:rPr lang="cs-CZ" sz="1200" dirty="0"/>
              <a:t> [online]. [cit. 7.9.2013]. Dostupný na WWW: http://</a:t>
            </a:r>
            <a:r>
              <a:rPr lang="cs-CZ" sz="1200" dirty="0" smtClean="0"/>
              <a:t>cs.wikipedia.org/wiki/Soubor:Meyers_b</a:t>
            </a:r>
            <a:r>
              <a:rPr lang="cs-CZ" sz="1200" dirty="0"/>
              <a:t>11_s0476a.jpg </a:t>
            </a:r>
            <a:endParaRPr lang="cs-CZ" sz="1200" dirty="0" smtClean="0"/>
          </a:p>
          <a:p>
            <a:pPr marL="36576" indent="0">
              <a:buNone/>
            </a:pPr>
            <a:r>
              <a:rPr lang="pl-PL" sz="2400" dirty="0"/>
              <a:t>Obr. </a:t>
            </a:r>
            <a:r>
              <a:rPr lang="pl-PL" sz="2400" dirty="0" smtClean="0"/>
              <a:t>2.-</a:t>
            </a:r>
            <a:r>
              <a:rPr lang="cs-CZ" sz="1200" dirty="0" smtClean="0"/>
              <a:t> </a:t>
            </a:r>
            <a:r>
              <a:rPr lang="cs-CZ" sz="1200" dirty="0"/>
              <a:t>THE GREEN EDITOR. </a:t>
            </a:r>
            <a:r>
              <a:rPr lang="cs-CZ" sz="1200" i="1" dirty="0"/>
              <a:t>wikimedia.org</a:t>
            </a:r>
            <a:r>
              <a:rPr lang="cs-CZ" sz="1200" dirty="0"/>
              <a:t> [online]. [cit. 7.9.2013]. </a:t>
            </a:r>
            <a:r>
              <a:rPr lang="cs-CZ" sz="1200"/>
              <a:t>Dostupný na WWW: http://cs.wikipedia.org/wiki/Soubor:Religion_distribution.png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4408</TotalTime>
  <Words>201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Prezentace aplikace PowerPoint</vt:lpstr>
      <vt:lpstr>Anotace</vt:lpstr>
      <vt:lpstr>Jak se lidé odlišují</vt:lpstr>
      <vt:lpstr>Prezentace aplikace PowerPoint</vt:lpstr>
      <vt:lpstr>Prezentace aplikace PowerPoint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270</cp:revision>
  <dcterms:created xsi:type="dcterms:W3CDTF">2011-03-22T17:13:23Z</dcterms:created>
  <dcterms:modified xsi:type="dcterms:W3CDTF">2013-09-07T10:19:13Z</dcterms:modified>
</cp:coreProperties>
</file>