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VY_32_INOVACE_21_16_Z6_Skála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4534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/>
              <a:t>Zajištění obživy lidí na Zemi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7826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Zemědělská výroba, rostlinná a živočišná výroba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Zajištění obživy lidí na Zemi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se zemědělskou, rostlinnou a živočišnou výrobou</a:t>
            </a:r>
          </a:p>
          <a:p>
            <a:r>
              <a:rPr lang="cs-CZ" dirty="0" smtClean="0"/>
              <a:t>Prezentace </a:t>
            </a:r>
            <a:r>
              <a:rPr lang="cs-CZ" dirty="0" smtClean="0"/>
              <a:t>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Zajištění obživy lidí na Zemi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340768"/>
            <a:ext cx="8640960" cy="3416320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zajištění potravin pro lidi na zemi je velmi důležité, proto je tu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zemědělská výroba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která nám je dodává spolu s některými surovinami pro textilní a kožedělný průmysl</a:t>
            </a:r>
            <a:endParaRPr lang="cs-CZ" sz="32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4310" y="4909488"/>
            <a:ext cx="8640960" cy="175432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zemědělská výroba se rozděluje na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rostlinnou a živočišnou výrobu</a:t>
            </a:r>
            <a:endParaRPr lang="cs-CZ" sz="32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0709" y="1268760"/>
            <a:ext cx="7874015" cy="224676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ROSTLINNÁ VÝROBA </a:t>
            </a:r>
            <a:r>
              <a:rPr lang="cs-CZ" sz="2800" b="1" dirty="0" smtClean="0"/>
              <a:t>– </a:t>
            </a:r>
            <a:r>
              <a:rPr lang="cs-CZ" sz="2800" b="1" dirty="0" smtClean="0"/>
              <a:t>je závislá na přírodních podmínkách (teplota, sluneční svit, srážky, kvalita půdy…) Je </a:t>
            </a:r>
            <a:r>
              <a:rPr lang="cs-CZ" sz="2800" b="1" dirty="0" smtClean="0"/>
              <a:t>základem světového </a:t>
            </a:r>
            <a:r>
              <a:rPr lang="cs-CZ" sz="2800" b="1" dirty="0" smtClean="0"/>
              <a:t>zemědělství. </a:t>
            </a:r>
            <a:r>
              <a:rPr lang="cs-CZ" sz="2800" b="1" dirty="0" smtClean="0"/>
              <a:t>Jde o pěstování plodin pro zvířectvo a člověka</a:t>
            </a:r>
            <a:endParaRPr lang="cs-CZ" sz="28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670531" y="3789040"/>
            <a:ext cx="7874015" cy="267765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rgbClr val="FF0066"/>
                </a:solidFill>
              </a:rPr>
              <a:t>ŽIVOČIŠNÁ VÝROBA </a:t>
            </a:r>
            <a:r>
              <a:rPr lang="cs-CZ" sz="2800" b="1" dirty="0" smtClean="0"/>
              <a:t>– </a:t>
            </a:r>
            <a:r>
              <a:rPr lang="cs-CZ" sz="2800" b="1" dirty="0" smtClean="0"/>
              <a:t>může mít různé formy: pastevectví(ovce, skot), ustájení(skot), velkovýkrmny(prasata), drůbežárny(drůbež). Není tolik závislá na přírodních podmínkách. Zajišťuje </a:t>
            </a:r>
            <a:r>
              <a:rPr lang="cs-CZ" sz="2800" b="1" dirty="0" smtClean="0"/>
              <a:t>bílkoviny, průmyslové suroviny…</a:t>
            </a:r>
            <a:endParaRPr lang="cs-CZ" sz="2800" dirty="0" smtClean="0"/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Zajištění obživy lidí na Zemi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50779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Mapa zemědělských oblastí světa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61" y="1772816"/>
            <a:ext cx="7859028" cy="4166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rozděluje zemědělská výroba?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Rostlinná a živočišná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zemědělská oblast J. Ameriky?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Pampy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MIYUKI MEINAKA. wikimedia.org [online]. [cit. 27.1.2013]. Dostupný na WWW: http://upload.wikimedia.org/wikipedia/commons/1/12/Agricultural_Map_by_Whittlesey%2C_D.S.png 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4440</TotalTime>
  <Words>260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Zajištění obživy lidí na Zemi</vt:lpstr>
      <vt:lpstr>Zajištění obživy lidí na Zemi</vt:lpstr>
      <vt:lpstr>Mapa zemědělských oblastí světa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277</cp:revision>
  <dcterms:created xsi:type="dcterms:W3CDTF">2011-03-22T17:13:23Z</dcterms:created>
  <dcterms:modified xsi:type="dcterms:W3CDTF">2013-09-24T08:13:12Z</dcterms:modified>
</cp:coreProperties>
</file>