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VY_32_INOVACE_21_17_Z6_Skála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9148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/>
              <a:t>Přírodní zdroje na </a:t>
            </a:r>
            <a:r>
              <a:rPr lang="cs-CZ" sz="2000" b="1" dirty="0" smtClean="0"/>
              <a:t>Zemi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2151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Jednotlivé nerostné suroviny a jejich ložiska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zdroje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Zemi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přírodními zdroji na Zemi, jejich uložením a množstvím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zdroje na Zemi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340768"/>
            <a:ext cx="8640960" cy="304698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Nerostné suroviny 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 zemi jsou nerovnoměrně rozmístěné a jejich 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ložiska nejsou obnovitelná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Velké množství se využívá k těžbě, ale také je velká část nevyužita </a:t>
            </a:r>
            <a:r>
              <a:rPr lang="cs-CZ" sz="32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(dna oceánů)</a:t>
            </a:r>
            <a:endParaRPr lang="cs-CZ" sz="28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4310" y="4909488"/>
            <a:ext cx="8640960" cy="175432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těžba nerostných surovin spadá pod tzv. </a:t>
            </a:r>
            <a:r>
              <a:rPr lang="cs-CZ" sz="36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těžkého průmyslu</a:t>
            </a:r>
            <a:endParaRPr lang="cs-CZ" sz="32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0708" y="1124744"/>
            <a:ext cx="7874015" cy="224676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bg1"/>
                </a:solidFill>
              </a:rPr>
              <a:t>Hlavními nerostnými surovinami jsou: </a:t>
            </a:r>
            <a:r>
              <a:rPr lang="cs-CZ" sz="2800" b="1" dirty="0" smtClean="0">
                <a:solidFill>
                  <a:srgbClr val="FF0066"/>
                </a:solidFill>
              </a:rPr>
              <a:t>ropa, zemní plyn, a uhlí </a:t>
            </a:r>
            <a:r>
              <a:rPr lang="cs-CZ" sz="2800" b="1" dirty="0" smtClean="0">
                <a:solidFill>
                  <a:schemeClr val="bg1"/>
                </a:solidFill>
              </a:rPr>
              <a:t>(využívají se k výrobě elektřiny, v chemickém průmyslu, kde jsou surovinami pro výrobu</a:t>
            </a:r>
            <a:r>
              <a:rPr lang="cs-CZ" sz="2800" b="1" dirty="0" smtClean="0">
                <a:solidFill>
                  <a:srgbClr val="FF0066"/>
                </a:solidFill>
              </a:rPr>
              <a:t> koksu, briket, umělých hmot, barviv, léčiv…</a:t>
            </a:r>
            <a:r>
              <a:rPr lang="cs-CZ" sz="2800" b="1" dirty="0" smtClean="0">
                <a:solidFill>
                  <a:schemeClr val="bg1"/>
                </a:solidFill>
              </a:rPr>
              <a:t>)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9945" y="3465136"/>
            <a:ext cx="7874015" cy="1815882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bg1"/>
                </a:solidFill>
              </a:rPr>
              <a:t>Další významnou část těžby tvoří : </a:t>
            </a:r>
            <a:r>
              <a:rPr lang="cs-CZ" sz="2800" b="1" dirty="0" smtClean="0">
                <a:solidFill>
                  <a:srgbClr val="FF0066"/>
                </a:solidFill>
              </a:rPr>
              <a:t>rudy – železná rudy, rudy barevných kovů</a:t>
            </a:r>
            <a:r>
              <a:rPr lang="cs-CZ" sz="2800" b="1" dirty="0" smtClean="0">
                <a:solidFill>
                  <a:schemeClr val="bg1"/>
                </a:solidFill>
              </a:rPr>
              <a:t>, ze kterých se pak vyrábí např</a:t>
            </a:r>
            <a:r>
              <a:rPr lang="cs-CZ" sz="2800" b="1" dirty="0" smtClean="0">
                <a:solidFill>
                  <a:schemeClr val="bg1"/>
                </a:solidFill>
              </a:rPr>
              <a:t>.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rgbClr val="FF0066"/>
                </a:solidFill>
              </a:rPr>
              <a:t>ocel, hliník, měď, zinek, cín…</a:t>
            </a:r>
            <a:endParaRPr lang="cs-CZ" sz="2800" dirty="0" smtClean="0"/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Přírodní zdroje na Zemi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9944" y="5418221"/>
            <a:ext cx="7874015" cy="954107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>
                <a:solidFill>
                  <a:schemeClr val="bg1"/>
                </a:solidFill>
              </a:rPr>
              <a:t>Mimo to se těží stavební materiály: </a:t>
            </a:r>
            <a:r>
              <a:rPr lang="cs-CZ" sz="2800" b="1" dirty="0" smtClean="0">
                <a:solidFill>
                  <a:srgbClr val="FF0066"/>
                </a:solidFill>
              </a:rPr>
              <a:t>kámen, písek, vápenec</a:t>
            </a:r>
            <a:r>
              <a:rPr lang="cs-CZ" sz="2800" b="1" dirty="0" smtClean="0">
                <a:solidFill>
                  <a:schemeClr val="bg1"/>
                </a:solidFill>
              </a:rPr>
              <a:t>, které se získávají v lomech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0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50779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</a:t>
            </a:r>
            <a:r>
              <a:rPr lang="cs-CZ" dirty="0" smtClean="0"/>
              <a:t>hlavních nerostných surovin</a:t>
            </a:r>
            <a:endParaRPr lang="cs-CZ" dirty="0"/>
          </a:p>
        </p:txBody>
      </p:sp>
      <p:pic>
        <p:nvPicPr>
          <p:cNvPr id="1026" name="Picture 2" descr="http://www.dnesni-svet.cz/docs/cms/podklady%20pro%20dum/environmentalni-vychova/regionalni_rozlozeni_nerostneho_bohatstv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799"/>
            <a:ext cx="8028384" cy="498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to fosilní paliva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Ropa, zemní plyn a uhlí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znáte stavební materiály?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036479" y="362558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Kámen, písek</a:t>
            </a:r>
            <a:r>
              <a:rPr lang="cs-CZ" sz="2400" b="1" smtClean="0">
                <a:solidFill>
                  <a:schemeClr val="tx1"/>
                </a:solidFill>
              </a:rPr>
              <a:t>, vápenec…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dnesni-svet.cz</a:t>
            </a:r>
            <a:r>
              <a:rPr lang="cs-CZ" sz="1200" dirty="0"/>
              <a:t> [online]. [cit. 25.9.2013]. Dostupný na WWW: http://www.dnesni-svet.cz/docs/cms/podklady%20pro%20dum/environmentalni-vychova/regionalni_rozlozeni_nerostneho_bohatstvi.png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4497</TotalTime>
  <Words>289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Přírodní zdroje na Zemi</vt:lpstr>
      <vt:lpstr>Přírodní zdroje na Zemi</vt:lpstr>
      <vt:lpstr>Mapa hlavních nerostných surovin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283</cp:revision>
  <dcterms:created xsi:type="dcterms:W3CDTF">2011-03-22T17:13:23Z</dcterms:created>
  <dcterms:modified xsi:type="dcterms:W3CDTF">2013-09-25T16:51:05Z</dcterms:modified>
</cp:coreProperties>
</file>