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0"/>
  </p:notesMasterIdLst>
  <p:sldIdLst>
    <p:sldId id="256" r:id="rId2"/>
    <p:sldId id="269" r:id="rId3"/>
    <p:sldId id="257" r:id="rId4"/>
    <p:sldId id="260" r:id="rId5"/>
    <p:sldId id="259" r:id="rId6"/>
    <p:sldId id="261" r:id="rId7"/>
    <p:sldId id="271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66FF33"/>
    <a:srgbClr val="E1858E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53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3727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500438"/>
            <a:ext cx="499752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VY_32_INOVACE_22_18_Z7_Skála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857224" y="3929066"/>
            <a:ext cx="273023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Střední Amerika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857224" y="4357694"/>
            <a:ext cx="731078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 Střední Amerika, poloha, obyvatelstvo, státy a hospodářství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/>
                <a:solidFill>
                  <a:schemeClr val="accent3"/>
                </a:solidFill>
              </a:rPr>
              <a:t>Střední Amerika</a:t>
            </a:r>
            <a:endParaRPr lang="cs-CZ" sz="3200" b="1" dirty="0">
              <a:ln/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se Střední Amerikou, jejími obyvatelstvem, polohou, státy a hospodářstvím</a:t>
            </a:r>
          </a:p>
          <a:p>
            <a:r>
              <a:rPr lang="cs-CZ" dirty="0" smtClean="0"/>
              <a:t>Prezentace je určena pro interaktivní tabuli</a:t>
            </a:r>
          </a:p>
          <a:p>
            <a:r>
              <a:rPr lang="cs-CZ" dirty="0" smtClean="0"/>
              <a:t>Práce je určena pro žáky 7. třídy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Střední Amerika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9416"/>
            <a:ext cx="7615262" cy="676576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908720"/>
            <a:ext cx="5055751" cy="5616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239000" cy="71438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Státy Střední Ameriky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280277"/>
            <a:ext cx="8638009" cy="46643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9136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787208" cy="537192"/>
          </a:xfrm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Střední Amerika - obyvatelstvo</a:t>
            </a:r>
            <a:endParaRPr lang="cs-CZ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196752"/>
            <a:ext cx="8712969" cy="353943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dirty="0" smtClean="0"/>
              <a:t>Obyvatelstvo Střední Ameriky je rozmístěno velmi nerovnoměrně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Většina obyvatel žije při pobřeží </a:t>
            </a:r>
            <a:r>
              <a:rPr lang="cs-CZ" sz="3200" dirty="0" smtClean="0">
                <a:solidFill>
                  <a:srgbClr val="FF0066"/>
                </a:solidFill>
              </a:rPr>
              <a:t>tichého oceánu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Nejrozšířenější obyvatelé jsou </a:t>
            </a:r>
            <a:r>
              <a:rPr lang="cs-CZ" sz="3200" dirty="0" smtClean="0">
                <a:solidFill>
                  <a:srgbClr val="FF0066"/>
                </a:solidFill>
              </a:rPr>
              <a:t>mesticové</a:t>
            </a:r>
            <a:r>
              <a:rPr lang="cs-CZ" sz="3200" dirty="0" smtClean="0"/>
              <a:t>, druhou početnou skupinu tvoří </a:t>
            </a:r>
            <a:r>
              <a:rPr lang="cs-CZ" sz="3200" dirty="0" smtClean="0">
                <a:solidFill>
                  <a:srgbClr val="FF0066"/>
                </a:solidFill>
              </a:rPr>
              <a:t>indiáni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Nejpoužívanějším jazykem je </a:t>
            </a:r>
            <a:r>
              <a:rPr lang="cs-CZ" sz="3200" dirty="0" smtClean="0">
                <a:solidFill>
                  <a:srgbClr val="FF0066"/>
                </a:solidFill>
              </a:rPr>
              <a:t>španělština</a:t>
            </a:r>
            <a:r>
              <a:rPr lang="cs-CZ" sz="3200" dirty="0" smtClean="0"/>
              <a:t>, dále pak </a:t>
            </a:r>
            <a:r>
              <a:rPr lang="cs-CZ" sz="3200" dirty="0" smtClean="0">
                <a:solidFill>
                  <a:srgbClr val="FF0066"/>
                </a:solidFill>
              </a:rPr>
              <a:t>angličtina a kreolské jazyky</a:t>
            </a:r>
            <a:endParaRPr lang="cs-CZ" sz="3200" dirty="0">
              <a:solidFill>
                <a:srgbClr val="FF0066"/>
              </a:solidFill>
            </a:endParaRPr>
          </a:p>
        </p:txBody>
      </p:sp>
      <p:pic>
        <p:nvPicPr>
          <p:cNvPr id="1026" name="Picture 2" descr="C:\Users\uzivatel17\AppData\Local\Microsoft\Windows\Temporary Internet Files\Content.IE5\DNMZ84AR\MC9003559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843569"/>
            <a:ext cx="1321308" cy="1801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zivatel17\AppData\Local\Microsoft\Windows\Temporary Internet Files\Content.IE5\E9U4PGSO\MC9004350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0876" y="4955485"/>
            <a:ext cx="1270000" cy="1914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840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42852"/>
            <a:ext cx="8391876" cy="751506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Střední Amerika - hospodářství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340768"/>
            <a:ext cx="8712969" cy="193899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66"/>
                </a:solidFill>
              </a:rPr>
              <a:t>- PRŮMYSL - </a:t>
            </a:r>
            <a:r>
              <a:rPr lang="cs-CZ" sz="4000" dirty="0" smtClean="0">
                <a:solidFill>
                  <a:schemeClr val="tx1"/>
                </a:solidFill>
              </a:rPr>
              <a:t>průmyslově jsou státy velmi závislé na USA, nicméně těží se zde </a:t>
            </a:r>
            <a:r>
              <a:rPr lang="cs-CZ" sz="4000" dirty="0" smtClean="0">
                <a:solidFill>
                  <a:srgbClr val="FF0066"/>
                </a:solidFill>
              </a:rPr>
              <a:t>ropa a zemní plyn </a:t>
            </a:r>
            <a:r>
              <a:rPr lang="cs-CZ" sz="4000" dirty="0" smtClean="0">
                <a:solidFill>
                  <a:schemeClr val="tx1"/>
                </a:solidFill>
              </a:rPr>
              <a:t>v Mexickém zálivu</a:t>
            </a:r>
            <a:endParaRPr lang="cs-CZ" sz="4000" dirty="0">
              <a:solidFill>
                <a:srgbClr val="FF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18" y="3789040"/>
            <a:ext cx="8712969" cy="255454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66"/>
                </a:solidFill>
              </a:rPr>
              <a:t>- ZEMĚDĚLSTVÍ – </a:t>
            </a:r>
            <a:r>
              <a:rPr lang="cs-CZ" sz="4000" dirty="0" smtClean="0">
                <a:solidFill>
                  <a:schemeClr val="tx1"/>
                </a:solidFill>
              </a:rPr>
              <a:t>takřka ½ rozlohy všech států je využívána na zemědělské účely. Pěstuje se hlavně cukrová třtina, tabák, kávovník a banány</a:t>
            </a:r>
            <a:endParaRPr lang="cs-CZ" sz="4000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Amerika - zajímavosti</a:t>
            </a:r>
            <a:endParaRPr lang="cs-CZ" dirty="0"/>
          </a:p>
        </p:txBody>
      </p:sp>
      <p:pic>
        <p:nvPicPr>
          <p:cNvPr id="2050" name="Picture 2" descr="C:\Users\uzivatel17\AppData\Local\Microsoft\Windows\Temporary Internet Files\Content.IE5\E9U4PGSO\MP9004033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340768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zivatel17\AppData\Local\Microsoft\Windows\Temporary Internet Files\Content.IE5\TA7UZ348\MP90040323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340768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zivatel17\AppData\Local\Microsoft\Windows\Temporary Internet Files\Content.IE5\JI7WN3JW\MP90040074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2560" y="3454135"/>
            <a:ext cx="3901440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uzivatel17\AppData\Local\Microsoft\Windows\Temporary Internet Files\Content.IE5\DNMZ84AR\MP90040077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726409"/>
            <a:ext cx="3914488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uzivatel17\AppData\Local\Microsoft\Windows\Temporary Internet Files\Content.IE5\DNMZ84AR\MP90042802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340768"/>
            <a:ext cx="2103273" cy="2103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300" dirty="0" smtClean="0"/>
              <a:t> JEŘÁBEK, Milan; ANDĚL, Jiří; PEŠTOVÁ, Jana. </a:t>
            </a:r>
            <a:r>
              <a:rPr lang="cs-CZ" sz="1300" i="1" dirty="0" smtClean="0"/>
              <a:t>Zeměpis 7 učebnice pro základní školy a víceletá gymnázia</a:t>
            </a:r>
            <a:r>
              <a:rPr lang="cs-CZ" sz="1300" dirty="0" smtClean="0"/>
              <a:t>. Plzeň: </a:t>
            </a:r>
            <a:r>
              <a:rPr lang="cs-CZ" sz="1300" dirty="0" err="1" smtClean="0"/>
              <a:t>Fraus</a:t>
            </a:r>
            <a:r>
              <a:rPr lang="cs-CZ" sz="1300" dirty="0" smtClean="0"/>
              <a:t>, 2006, ISBN 80-7238-486-4.</a:t>
            </a:r>
            <a:endParaRPr lang="cs-CZ" sz="1300" b="1" u="sng" dirty="0" smtClean="0"/>
          </a:p>
          <a:p>
            <a:pPr marL="0" indent="0">
              <a:buNone/>
            </a:pPr>
            <a:r>
              <a:rPr lang="cs-CZ" sz="2400" dirty="0" smtClean="0"/>
              <a:t>Obr. 1. –</a:t>
            </a:r>
            <a:r>
              <a:rPr lang="cs-CZ" sz="1200" dirty="0"/>
              <a:t>AUTOR NEUVEDEN. </a:t>
            </a:r>
            <a:r>
              <a:rPr lang="cs-CZ" sz="1200" i="1" dirty="0"/>
              <a:t>wikimedia.org</a:t>
            </a:r>
            <a:r>
              <a:rPr lang="cs-CZ" sz="1200" dirty="0"/>
              <a:t> [online]. [cit. 27.1.2013]. Dostupný na WWW: http://upload.wikimedia.org/wikipedia/commons/1/14/CentralAmerica-Mexico-Caribbean.png </a:t>
            </a:r>
          </a:p>
          <a:p>
            <a:pPr marL="0" indent="0">
              <a:buNone/>
            </a:pPr>
            <a:r>
              <a:rPr lang="pl-PL" sz="2400" dirty="0" smtClean="0"/>
              <a:t>Obr.2.-</a:t>
            </a:r>
            <a:r>
              <a:rPr lang="cs-CZ" sz="1200" dirty="0" smtClean="0"/>
              <a:t> AUTOR </a:t>
            </a:r>
            <a:r>
              <a:rPr lang="cs-CZ" sz="1200" dirty="0"/>
              <a:t>NEUVEDEN. </a:t>
            </a:r>
            <a:r>
              <a:rPr lang="cs-CZ" sz="1200" i="1" dirty="0"/>
              <a:t>google.cz</a:t>
            </a:r>
            <a:r>
              <a:rPr lang="cs-CZ" sz="1200" dirty="0"/>
              <a:t> [online]. [cit. 27.1.2013]. Dostupný na WWW: http://leccos.com/pics/pic/stredni_amerika-_mapa_.jpg </a:t>
            </a:r>
          </a:p>
          <a:p>
            <a:pPr marL="0" indent="0">
              <a:buNone/>
            </a:pPr>
            <a:r>
              <a:rPr lang="cs-CZ" sz="2400" dirty="0" smtClean="0"/>
              <a:t>Obr.3</a:t>
            </a:r>
            <a:r>
              <a:rPr lang="cs-CZ" sz="2400" dirty="0" smtClean="0"/>
              <a:t>.,4.,5.,6.,7. - </a:t>
            </a:r>
            <a:r>
              <a:rPr lang="en-US" sz="1200" dirty="0"/>
              <a:t>AUTOR NEUVEDEN. </a:t>
            </a:r>
            <a:r>
              <a:rPr lang="en-US" sz="1200" i="1" dirty="0"/>
              <a:t>Office</a:t>
            </a:r>
            <a:r>
              <a:rPr lang="en-US" sz="1200" dirty="0"/>
              <a:t> [online]. [cit. </a:t>
            </a:r>
            <a:r>
              <a:rPr lang="cs-CZ" sz="1200" dirty="0" smtClean="0"/>
              <a:t>27</a:t>
            </a:r>
            <a:r>
              <a:rPr lang="en-US" sz="1200" dirty="0" smtClean="0"/>
              <a:t>.1.201</a:t>
            </a:r>
            <a:r>
              <a:rPr lang="cs-CZ" sz="1200" dirty="0" smtClean="0"/>
              <a:t>3</a:t>
            </a:r>
            <a:r>
              <a:rPr lang="en-US" sz="1200" dirty="0" smtClean="0"/>
              <a:t>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&lt;www.office.microsoft.com&gt;.</a:t>
            </a:r>
            <a:endParaRPr lang="cs-CZ" sz="1200" dirty="0"/>
          </a:p>
          <a:p>
            <a:pPr marL="0" indent="0"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1777</TotalTime>
  <Words>207</Words>
  <Application>Microsoft Office PowerPoint</Application>
  <PresentationFormat>Předvádění na obrazovce (4:3)</PresentationFormat>
  <Paragraphs>39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Prezentace aplikace PowerPoint</vt:lpstr>
      <vt:lpstr>Anotace</vt:lpstr>
      <vt:lpstr>Střední Amerika</vt:lpstr>
      <vt:lpstr>Státy Střední Ameriky</vt:lpstr>
      <vt:lpstr>Střední Amerika - obyvatelstvo</vt:lpstr>
      <vt:lpstr>Střední Amerika - hospodářství</vt:lpstr>
      <vt:lpstr>Amerika - zajímavosti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224</cp:revision>
  <dcterms:created xsi:type="dcterms:W3CDTF">2011-03-22T17:13:23Z</dcterms:created>
  <dcterms:modified xsi:type="dcterms:W3CDTF">2013-01-27T17:33:15Z</dcterms:modified>
</cp:coreProperties>
</file>