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82" r:id="rId2"/>
    <p:sldId id="272" r:id="rId3"/>
    <p:sldId id="279" r:id="rId4"/>
    <p:sldId id="280" r:id="rId5"/>
    <p:sldId id="28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90969" autoAdjust="0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23C5F94D-26D2-47B1-8230-37DB3CEB42B0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78148E32-C600-4D23-8340-975FDEADA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1707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3DA03BC1-705A-43D3-AA67-B7F9032E122E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E00CF152-8A80-4F0F-B9AD-0027AC8C7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6893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EA4C567-724F-4496-8B5A-9176AD300270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D132461-2D7B-49E3-AA14-29681E5CC610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B6E66AA-66CF-4FA7-98D5-3B32915A4F62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1D3E21-043A-4D78-AE61-FA14197B85E7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EDD6E-613B-42F4-86FB-8D4A06DC1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761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56932A-E1EF-4CAD-AACD-27C901E24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906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13F97-9256-4F8B-AAF4-7F8ED3EAE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940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BF030-57F3-43DB-B64E-061190155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227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C5334-2EED-422F-B972-5C8A799222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18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DC716-66D2-4955-AC6C-E1E812173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811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E9057-1BEC-4D29-BD85-E1492B4B8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26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C8383-E7F3-43C5-A2CF-2E8688726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689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B9232-DD80-4CA9-8FA9-242DAA0A4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21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ABD41-7620-4E43-B155-D8D15B219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99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A8BD4-D09F-44FD-9123-63B45F68F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0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0FB9F-BF09-46D0-9EE3-B6A667308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562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16D8B1-F389-4F7F-ADBA-E217707F5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6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9E372CA1-296B-473A-9163-3DE300770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VY_32_INOVACE_22C_Porovnávání celých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6408740" cy="5095878"/>
        </p:xfrm>
        <a:graphic>
          <a:graphicData uri="http://schemas.openxmlformats.org/drawingml/2006/table">
            <a:tbl>
              <a:tblPr/>
              <a:tblGrid>
                <a:gridCol w="847646"/>
                <a:gridCol w="847646"/>
                <a:gridCol w="208264"/>
                <a:gridCol w="1193123"/>
                <a:gridCol w="1152021"/>
                <a:gridCol w="1080021"/>
                <a:gridCol w="1080019"/>
              </a:tblGrid>
              <a:tr h="420688"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Seřaď čísla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vzestupně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sestupně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rowSpan="10"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6408740" cy="5095878"/>
        </p:xfrm>
        <a:graphic>
          <a:graphicData uri="http://schemas.openxmlformats.org/drawingml/2006/table">
            <a:tbl>
              <a:tblPr/>
              <a:tblGrid>
                <a:gridCol w="847646"/>
                <a:gridCol w="847646"/>
                <a:gridCol w="208264"/>
                <a:gridCol w="1193123"/>
                <a:gridCol w="1152021"/>
                <a:gridCol w="1080021"/>
                <a:gridCol w="1080019"/>
              </a:tblGrid>
              <a:tr h="420688"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KONTROLA: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 Seřaď čísla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vzestupně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sestupně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rowSpan="10"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6408740" cy="5095878"/>
        </p:xfrm>
        <a:graphic>
          <a:graphicData uri="http://schemas.openxmlformats.org/drawingml/2006/table">
            <a:tbl>
              <a:tblPr/>
              <a:tblGrid>
                <a:gridCol w="847646"/>
                <a:gridCol w="847646"/>
                <a:gridCol w="208264"/>
                <a:gridCol w="1193123"/>
                <a:gridCol w="1152021"/>
                <a:gridCol w="1080021"/>
                <a:gridCol w="1080019"/>
              </a:tblGrid>
              <a:tr h="420688"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KONTROLA: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 Seřaď čísla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vzestupně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sestupně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rowSpan="10"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-9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-24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6408737" cy="5095875"/>
        </p:xfrm>
        <a:graphic>
          <a:graphicData uri="http://schemas.openxmlformats.org/drawingml/2006/table">
            <a:tbl>
              <a:tblPr/>
              <a:tblGrid>
                <a:gridCol w="847646"/>
                <a:gridCol w="847646"/>
                <a:gridCol w="208264"/>
                <a:gridCol w="1193123"/>
                <a:gridCol w="1152021"/>
                <a:gridCol w="1080021"/>
                <a:gridCol w="1080019"/>
              </a:tblGrid>
              <a:tr h="420688"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KONTROLA: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 Seřaď čísla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vzestupně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sestupně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rowSpan="10"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2" marR="91432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0" h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-70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-63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+ 42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- 12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-9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37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-12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3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26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marL="91432" marR="9143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-24</a:t>
                      </a:r>
                    </a:p>
                  </a:txBody>
                  <a:tcPr marL="91432" marR="9143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218</Words>
  <Application>Microsoft Office PowerPoint</Application>
  <PresentationFormat>Předvádění na obrazovce (4:3)</PresentationFormat>
  <Paragraphs>142</Paragraphs>
  <Slides>5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Times New Roman</vt:lpstr>
      <vt:lpstr>Arial</vt:lpstr>
      <vt:lpstr>Calibri</vt:lpstr>
      <vt:lpstr>Default Design</vt:lpstr>
      <vt:lpstr>VY_32_INOVACE_22C_Porovnávání celých čísel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94</cp:revision>
  <dcterms:created xsi:type="dcterms:W3CDTF">2003-11-19T14:30:33Z</dcterms:created>
  <dcterms:modified xsi:type="dcterms:W3CDTF">2012-03-13T08:57:16Z</dcterms:modified>
</cp:coreProperties>
</file>