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69" r:id="rId3"/>
    <p:sldId id="257" r:id="rId4"/>
    <p:sldId id="259" r:id="rId5"/>
    <p:sldId id="261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3300"/>
    <a:srgbClr val="66FF33"/>
    <a:srgbClr val="E1858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7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49975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VY_32_INOVACE_23_01_Z7_Skála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23743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Andské státy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9905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 Andské státy, poloha, obyvatelstvo, státy a hospodářství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Andské státy</a:t>
            </a:r>
            <a:endParaRPr lang="cs-CZ" sz="32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se Andskými státy, jejich obyvatelstvem, polohou, státy a hospodářstvím</a:t>
            </a:r>
          </a:p>
          <a:p>
            <a:r>
              <a:rPr lang="cs-CZ" dirty="0" smtClean="0"/>
              <a:t>Prezentace je určena pro interaktivní tabuli</a:t>
            </a:r>
          </a:p>
          <a:p>
            <a:r>
              <a:rPr lang="cs-CZ" dirty="0" smtClean="0"/>
              <a:t>Práce je určena pro žáky 7. třídy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Andské státy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432680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588224" y="4293096"/>
            <a:ext cx="432048" cy="288032"/>
          </a:xfrm>
          <a:prstGeom prst="rect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588224" y="4859466"/>
            <a:ext cx="432048" cy="28803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164288" y="4252446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Andské státy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64288" y="481881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Státy jimiž Andy prochází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15816" y="162880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577495" y="19981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68134" y="2564904"/>
            <a:ext cx="723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32129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Čárový popisek 1 9"/>
          <p:cNvSpPr/>
          <p:nvPr/>
        </p:nvSpPr>
        <p:spPr>
          <a:xfrm>
            <a:off x="2877577" y="4130788"/>
            <a:ext cx="457200" cy="306324"/>
          </a:xfrm>
          <a:prstGeom prst="borderCallout1">
            <a:avLst>
              <a:gd name="adj1" fmla="val 84177"/>
              <a:gd name="adj2" fmla="val 93037"/>
              <a:gd name="adj3" fmla="val 357849"/>
              <a:gd name="adj4" fmla="val 161667"/>
            </a:avLst>
          </a:prstGeom>
          <a:solidFill>
            <a:srgbClr val="6633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186938" y="1424744"/>
            <a:ext cx="7498080" cy="4800600"/>
          </a:xfrm>
        </p:spPr>
        <p:txBody>
          <a:bodyPr/>
          <a:lstStyle/>
          <a:p>
            <a:pPr marL="82296" indent="0">
              <a:buNone/>
            </a:pPr>
            <a:r>
              <a:rPr lang="cs-CZ" dirty="0" smtClean="0"/>
              <a:t>1-Kolumbie</a:t>
            </a:r>
          </a:p>
          <a:p>
            <a:pPr marL="82296" indent="0">
              <a:buNone/>
            </a:pPr>
            <a:r>
              <a:rPr lang="cs-CZ" dirty="0" smtClean="0"/>
              <a:t>2-Ekvádor</a:t>
            </a:r>
          </a:p>
          <a:p>
            <a:pPr marL="82296" indent="0">
              <a:buNone/>
            </a:pPr>
            <a:r>
              <a:rPr lang="cs-CZ" dirty="0" smtClean="0"/>
              <a:t>3-Peru</a:t>
            </a:r>
          </a:p>
          <a:p>
            <a:pPr marL="82296" indent="0">
              <a:buNone/>
            </a:pPr>
            <a:r>
              <a:rPr lang="cs-CZ" dirty="0" smtClean="0"/>
              <a:t>4-Bolívie</a:t>
            </a:r>
          </a:p>
          <a:p>
            <a:pPr marL="82296" indent="0">
              <a:buNone/>
            </a:pPr>
            <a:r>
              <a:rPr lang="cs-CZ" dirty="0" smtClean="0"/>
              <a:t>5-Chile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8" grpId="0"/>
      <p:bldP spid="11" grpId="0"/>
      <p:bldP spid="9" grpId="0"/>
      <p:bldP spid="13" grpId="0"/>
      <p:bldP spid="14" grpId="0"/>
      <p:bldP spid="15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787208" cy="537192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Andské státy - obyvatelstvo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052736"/>
            <a:ext cx="8712969" cy="45243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Obyvatelstvo Andských států tvoří až z 50 % původní obyvatelstvo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Jsou to potomci </a:t>
            </a:r>
            <a:r>
              <a:rPr lang="cs-CZ" sz="3200" dirty="0" smtClean="0">
                <a:solidFill>
                  <a:srgbClr val="FF0066"/>
                </a:solidFill>
              </a:rPr>
              <a:t>indiánů a mestiků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Přesto že země oplývají nerostným bohatstvím, obyvatelstvo žije v chudobě</a:t>
            </a:r>
            <a:endParaRPr lang="cs-CZ" sz="3200" dirty="0" smtClean="0">
              <a:solidFill>
                <a:srgbClr val="FF0066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3200" dirty="0" smtClean="0"/>
              <a:t>Nejpoužívanějším jazykem je </a:t>
            </a:r>
            <a:r>
              <a:rPr lang="cs-CZ" sz="3200" dirty="0" smtClean="0">
                <a:solidFill>
                  <a:srgbClr val="FF0066"/>
                </a:solidFill>
              </a:rPr>
              <a:t>španělština</a:t>
            </a:r>
            <a:r>
              <a:rPr lang="cs-CZ" sz="3200" dirty="0" smtClean="0"/>
              <a:t>, dále pak </a:t>
            </a:r>
            <a:r>
              <a:rPr lang="cs-CZ" sz="3200" dirty="0" smtClean="0">
                <a:solidFill>
                  <a:srgbClr val="FF0066"/>
                </a:solidFill>
              </a:rPr>
              <a:t>kečuánština</a:t>
            </a:r>
          </a:p>
          <a:p>
            <a:pPr marL="285750" indent="-285750">
              <a:buFontTx/>
              <a:buChar char="-"/>
            </a:pPr>
            <a:r>
              <a:rPr lang="cs-CZ" sz="3200" dirty="0" smtClean="0">
                <a:solidFill>
                  <a:schemeClr val="tx1"/>
                </a:solidFill>
              </a:rPr>
              <a:t>Obyvatelstvo se řadí k </a:t>
            </a:r>
            <a:r>
              <a:rPr lang="cs-CZ" sz="3200" dirty="0" err="1" smtClean="0">
                <a:solidFill>
                  <a:srgbClr val="FF0066"/>
                </a:solidFill>
              </a:rPr>
              <a:t>římsko</a:t>
            </a:r>
            <a:r>
              <a:rPr lang="cs-CZ" sz="3200" dirty="0" smtClean="0">
                <a:solidFill>
                  <a:srgbClr val="FF0066"/>
                </a:solidFill>
              </a:rPr>
              <a:t> katolickému </a:t>
            </a:r>
            <a:r>
              <a:rPr lang="cs-CZ" sz="3200" dirty="0" smtClean="0">
                <a:solidFill>
                  <a:schemeClr val="tx1"/>
                </a:solidFill>
              </a:rPr>
              <a:t>náboženství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uzivatel17\AppData\Local\Microsoft\Windows\Temporary Internet Files\Content.IE5\E9U4PGSO\MC9004350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2700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91876" cy="75150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Andské státy - hospodářství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8712969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PRŮMYSL – </a:t>
            </a:r>
            <a:r>
              <a:rPr lang="cs-CZ" sz="4000" dirty="0" smtClean="0">
                <a:solidFill>
                  <a:schemeClr val="tx1"/>
                </a:solidFill>
              </a:rPr>
              <a:t>hory skrývají velké bohatství – zlato, ropu, měď, ale ty jsou těžko dosažitelné</a:t>
            </a:r>
            <a:endParaRPr lang="cs-CZ" sz="4000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8" y="3284984"/>
            <a:ext cx="8712969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ZEMĚDĚLSTVÍ – </a:t>
            </a:r>
            <a:r>
              <a:rPr lang="cs-CZ" sz="4000" dirty="0" smtClean="0">
                <a:solidFill>
                  <a:schemeClr val="tx1"/>
                </a:solidFill>
              </a:rPr>
              <a:t>pěstuje se kávovník, cukrová třtina a bavlna, chovají se lamy a kozy </a:t>
            </a:r>
          </a:p>
        </p:txBody>
      </p:sp>
      <p:pic>
        <p:nvPicPr>
          <p:cNvPr id="2050" name="Picture 2" descr="C:\Users\uzivatel17\AppData\Local\Microsoft\Windows\Temporary Internet Files\Content.IE5\DNMZ84AR\MC9003598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958874"/>
            <a:ext cx="1316736" cy="180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JEŘÁBEK, Milan; ANDĚL, Jiří; PEŠTOVÁ, Jana. </a:t>
            </a:r>
            <a:r>
              <a:rPr lang="cs-CZ" sz="1300" i="1" dirty="0" smtClean="0"/>
              <a:t>Zeměpis 7 učebnice pro základní školy a víceletá gymnázia</a:t>
            </a:r>
            <a:r>
              <a:rPr lang="cs-CZ" sz="1300" dirty="0" smtClean="0"/>
              <a:t>. Plzeň: </a:t>
            </a:r>
            <a:r>
              <a:rPr lang="cs-CZ" sz="1300" dirty="0" err="1" smtClean="0"/>
              <a:t>Fraus</a:t>
            </a:r>
            <a:r>
              <a:rPr lang="cs-CZ" sz="13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–</a:t>
            </a: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</a:t>
            </a:r>
            <a:r>
              <a:rPr lang="cs-CZ" sz="1200" smtClean="0"/>
              <a:t>27</a:t>
            </a:r>
            <a:r>
              <a:rPr lang="cs-CZ" sz="1200" smtClean="0"/>
              <a:t>.1.2013</a:t>
            </a:r>
            <a:r>
              <a:rPr lang="cs-CZ" sz="1200" dirty="0"/>
              <a:t>]. Dostupný na WWW: http://upload.wikimedia.org/wikipedia/commons/4/48/Andenlaender.png </a:t>
            </a:r>
            <a:endParaRPr lang="cs-CZ" sz="1200" dirty="0" smtClean="0"/>
          </a:p>
          <a:p>
            <a:pPr marL="0" indent="0">
              <a:buNone/>
            </a:pPr>
            <a:r>
              <a:rPr lang="cs-CZ" sz="2400" dirty="0" smtClean="0"/>
              <a:t>Obr.2.,3.- </a:t>
            </a:r>
            <a:r>
              <a:rPr lang="en-US" sz="1200" dirty="0"/>
              <a:t>AUTOR NEUVEDEN. </a:t>
            </a:r>
            <a:r>
              <a:rPr lang="en-US" sz="1200" i="1" dirty="0"/>
              <a:t>Office</a:t>
            </a:r>
            <a:r>
              <a:rPr lang="en-US" sz="1200" dirty="0"/>
              <a:t> [online]. [cit. </a:t>
            </a:r>
            <a:r>
              <a:rPr lang="cs-CZ" sz="1200" dirty="0" smtClean="0"/>
              <a:t>27</a:t>
            </a:r>
            <a:r>
              <a:rPr lang="en-US" sz="1200" dirty="0" smtClean="0"/>
              <a:t>.1.201</a:t>
            </a:r>
            <a:r>
              <a:rPr lang="cs-CZ" sz="1200" dirty="0" smtClean="0"/>
              <a:t>3</a:t>
            </a:r>
            <a:r>
              <a:rPr lang="en-US" sz="1200" dirty="0" smtClean="0"/>
              <a:t>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&lt;www.office.microsoft.com&gt;.</a:t>
            </a: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1859</TotalTime>
  <Words>213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Prezentace aplikace PowerPoint</vt:lpstr>
      <vt:lpstr>Anotace</vt:lpstr>
      <vt:lpstr>Andské státy</vt:lpstr>
      <vt:lpstr>Andské státy - obyvatelstvo</vt:lpstr>
      <vt:lpstr>Andské státy - hospodářství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233</cp:revision>
  <dcterms:created xsi:type="dcterms:W3CDTF">2011-03-22T17:13:23Z</dcterms:created>
  <dcterms:modified xsi:type="dcterms:W3CDTF">2013-02-11T18:28:49Z</dcterms:modified>
</cp:coreProperties>
</file>