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69" r:id="rId3"/>
    <p:sldId id="257" r:id="rId4"/>
    <p:sldId id="259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3300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24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857496"/>
            <a:ext cx="851601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VY_32_INOVACE_23_02_Z7_Skála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2736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Brazílie a její sousedé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9103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</a:t>
            </a:r>
            <a:r>
              <a:rPr lang="cs-CZ" sz="2000" dirty="0" smtClean="0"/>
              <a:t>Brazílie a její sousedé</a:t>
            </a:r>
            <a:r>
              <a:rPr lang="cs-CZ" sz="2000" dirty="0" smtClean="0"/>
              <a:t>, </a:t>
            </a:r>
            <a:r>
              <a:rPr lang="cs-CZ" sz="2000" dirty="0" smtClean="0"/>
              <a:t>poloha, obyvatelstvo, státy a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Brazílie a její sousedé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</a:t>
            </a:r>
            <a:r>
              <a:rPr lang="cs-CZ" dirty="0" smtClean="0"/>
              <a:t>Brazílií a jejími sousedy, </a:t>
            </a:r>
            <a:r>
              <a:rPr lang="cs-CZ" dirty="0" smtClean="0"/>
              <a:t>jejich obyvatelstvem, polohou, státy a hospodářstvím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určena pro žáky 7. </a:t>
            </a:r>
            <a:r>
              <a:rPr lang="cs-CZ" dirty="0" smtClean="0"/>
              <a:t>třídy</a:t>
            </a:r>
          </a:p>
          <a:p>
            <a:pPr marL="82296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287" y="1070152"/>
            <a:ext cx="3640068" cy="5388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Brazílie a její sousedé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94398" y="12773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02940" y="14619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81118" y="1525429"/>
            <a:ext cx="723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92950" y="157636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186938" y="1424744"/>
            <a:ext cx="7498080" cy="4800600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/>
              <a:t>1-Venezuela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2-Guyana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3-Surinam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4-Fr. Guyana</a:t>
            </a: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5-Brazílie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32225" y="2726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Brazílie a její sousedé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obyvatelstvo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9" cy="403187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Obyvatelstvo </a:t>
            </a:r>
            <a:r>
              <a:rPr lang="cs-CZ" sz="3200" dirty="0" smtClean="0"/>
              <a:t>Brazílie a jejich sousedů se potýká s velkým populačním růstem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/>
              <a:t>Přesto že země oplývají nerostným bohatstvím, </a:t>
            </a:r>
            <a:r>
              <a:rPr lang="cs-CZ" sz="3200" dirty="0" smtClean="0"/>
              <a:t>více než polovina obyvatel </a:t>
            </a:r>
            <a:r>
              <a:rPr lang="cs-CZ" sz="3200" dirty="0" smtClean="0"/>
              <a:t>žije v chudobě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/>
              <a:t>Nejpoužívanějším jazykem je </a:t>
            </a:r>
            <a:r>
              <a:rPr lang="cs-CZ" sz="3200" dirty="0" smtClean="0">
                <a:solidFill>
                  <a:srgbClr val="FF0066"/>
                </a:solidFill>
              </a:rPr>
              <a:t>portugalština</a:t>
            </a:r>
            <a:r>
              <a:rPr lang="cs-CZ" sz="3200" dirty="0" smtClean="0"/>
              <a:t>, </a:t>
            </a:r>
            <a:r>
              <a:rPr lang="cs-CZ" sz="3200" dirty="0" smtClean="0"/>
              <a:t>dále pak </a:t>
            </a:r>
            <a:r>
              <a:rPr lang="cs-CZ" sz="3200" dirty="0" smtClean="0">
                <a:solidFill>
                  <a:srgbClr val="FF0066"/>
                </a:solidFill>
              </a:rPr>
              <a:t>francouzštin</a:t>
            </a:r>
            <a:r>
              <a:rPr lang="cs-CZ" sz="3200" dirty="0" smtClean="0">
                <a:solidFill>
                  <a:srgbClr val="FF0066"/>
                </a:solidFill>
              </a:rPr>
              <a:t>a</a:t>
            </a:r>
            <a:endParaRPr lang="cs-CZ" sz="3200" dirty="0" smtClean="0">
              <a:solidFill>
                <a:srgbClr val="FF0066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chemeClr val="tx1"/>
                </a:solidFill>
              </a:rPr>
              <a:t>Obyvatelstvo se řadí k </a:t>
            </a:r>
            <a:r>
              <a:rPr lang="cs-CZ" sz="3200" dirty="0" err="1" smtClean="0">
                <a:solidFill>
                  <a:srgbClr val="FF0066"/>
                </a:solidFill>
              </a:rPr>
              <a:t>římsko</a:t>
            </a:r>
            <a:r>
              <a:rPr lang="cs-CZ" sz="3200" dirty="0" smtClean="0">
                <a:solidFill>
                  <a:srgbClr val="FF0066"/>
                </a:solidFill>
              </a:rPr>
              <a:t> katolickému </a:t>
            </a:r>
            <a:r>
              <a:rPr lang="cs-CZ" sz="3200" dirty="0" smtClean="0">
                <a:solidFill>
                  <a:schemeClr val="tx1"/>
                </a:solidFill>
              </a:rPr>
              <a:t>náboženství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Users\uzivatel17\AppData\Local\Microsoft\Windows\Temporary Internet Files\Content.IE5\LJ0V6IPG\MC9004295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004" y="5229200"/>
            <a:ext cx="1831975" cy="141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17\AppData\Local\Microsoft\Windows\Temporary Internet Files\Content.IE5\OP7MF7UV\MC900429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9066" y="5302225"/>
            <a:ext cx="1866900" cy="13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2852"/>
            <a:ext cx="9036496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Brazílie a její sousedé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712969" cy="21236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- PRŮMYSL </a:t>
            </a:r>
            <a:r>
              <a:rPr lang="cs-CZ" sz="4400" dirty="0" smtClean="0">
                <a:solidFill>
                  <a:srgbClr val="FF0066"/>
                </a:solidFill>
              </a:rPr>
              <a:t>–</a:t>
            </a:r>
            <a:r>
              <a:rPr lang="cs-CZ" sz="4400" dirty="0" smtClean="0">
                <a:solidFill>
                  <a:schemeClr val="tx1"/>
                </a:solidFill>
              </a:rPr>
              <a:t> ropa, železo, bauxit ale i těžba dřeva, která se stává globálním problémem</a:t>
            </a:r>
            <a:endParaRPr lang="cs-CZ" sz="44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18" y="4282697"/>
            <a:ext cx="8712969" cy="21236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- ZEMĚDĚLSTVÍ – </a:t>
            </a:r>
            <a:r>
              <a:rPr lang="cs-CZ" sz="4400" dirty="0" smtClean="0">
                <a:solidFill>
                  <a:schemeClr val="tx1"/>
                </a:solidFill>
              </a:rPr>
              <a:t>pěstuje se kávovník, cukrová třtina a </a:t>
            </a:r>
            <a:r>
              <a:rPr lang="cs-CZ" sz="4400" dirty="0" smtClean="0">
                <a:solidFill>
                  <a:schemeClr val="tx1"/>
                </a:solidFill>
              </a:rPr>
              <a:t>koření, </a:t>
            </a:r>
            <a:r>
              <a:rPr lang="cs-CZ" sz="4400" dirty="0" smtClean="0">
                <a:solidFill>
                  <a:schemeClr val="tx1"/>
                </a:solidFill>
              </a:rPr>
              <a:t>chovají se </a:t>
            </a:r>
            <a:r>
              <a:rPr lang="cs-CZ" sz="4400" dirty="0" smtClean="0">
                <a:solidFill>
                  <a:schemeClr val="tx1"/>
                </a:solidFill>
              </a:rPr>
              <a:t>kozy a skot</a:t>
            </a:r>
            <a:endParaRPr lang="cs-CZ" sz="4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smtClean="0"/>
              <a:t>– </a:t>
            </a:r>
            <a:r>
              <a:rPr lang="cs-CZ" sz="1200" smtClean="0"/>
              <a:t>vlastní tvorba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Obr.2.,3.-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1914</TotalTime>
  <Words>220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Anotace</vt:lpstr>
      <vt:lpstr>Brazílie a její sousedé</vt:lpstr>
      <vt:lpstr>Brazílie a její sousedé - obyvatelstvo</vt:lpstr>
      <vt:lpstr>Brazílie a její sousedé - hospodářství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242</cp:revision>
  <dcterms:created xsi:type="dcterms:W3CDTF">2011-03-22T17:13:23Z</dcterms:created>
  <dcterms:modified xsi:type="dcterms:W3CDTF">2013-09-07T11:59:15Z</dcterms:modified>
</cp:coreProperties>
</file>