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69" r:id="rId3"/>
    <p:sldId id="257" r:id="rId4"/>
    <p:sldId id="259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VY_32_INOVACE_23_03_Z7_Skála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8761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Státy Jižního rohu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4502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 Jižního rohu, </a:t>
            </a:r>
            <a:r>
              <a:rPr lang="cs-CZ" sz="2000" dirty="0" smtClean="0"/>
              <a:t>poloha, obyvatelstvo,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Státy Jižního rohu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</a:t>
            </a:r>
            <a:r>
              <a:rPr lang="cs-CZ" dirty="0" smtClean="0"/>
              <a:t>státy Jižního rohu, jejich </a:t>
            </a:r>
            <a:r>
              <a:rPr lang="cs-CZ" dirty="0" smtClean="0"/>
              <a:t>obyvatelstvem, polohou, státy a hospodářstvím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třídy</a:t>
            </a:r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Jižního rohu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715" y="1248983"/>
            <a:ext cx="360045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04497" y="37313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20458" y="46531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46753" y="4835065"/>
            <a:ext cx="72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86938" y="1424744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1-Paraguay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2-Uruguay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3-Argentina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Jižního rohu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obyvatelstvo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40318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Obyvatelstvo </a:t>
            </a:r>
            <a:r>
              <a:rPr lang="cs-CZ" sz="3200" dirty="0" smtClean="0"/>
              <a:t>států Jižního rohu tvoří převážně potomci přistěhovalců z Evropy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Původních obyvatel zde žije velmi málo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Většina obyvatel je zaměstnána v zemědělství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Nejpoužívanějším jazykem je </a:t>
            </a:r>
            <a:r>
              <a:rPr lang="cs-CZ" sz="3200" dirty="0" smtClean="0">
                <a:solidFill>
                  <a:srgbClr val="FF0066"/>
                </a:solidFill>
              </a:rPr>
              <a:t>španělština</a:t>
            </a:r>
            <a:r>
              <a:rPr lang="cs-CZ" sz="3200" dirty="0" smtClean="0"/>
              <a:t>, </a:t>
            </a:r>
            <a:r>
              <a:rPr lang="cs-CZ" sz="3200" dirty="0" smtClean="0"/>
              <a:t>dále pak </a:t>
            </a:r>
            <a:r>
              <a:rPr lang="cs-CZ" sz="3200" dirty="0" smtClean="0">
                <a:solidFill>
                  <a:srgbClr val="FF0066"/>
                </a:solidFill>
              </a:rPr>
              <a:t>guaraní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Obyvatelstvo se řadí k </a:t>
            </a:r>
            <a:r>
              <a:rPr lang="cs-CZ" sz="3200" dirty="0" err="1" smtClean="0">
                <a:solidFill>
                  <a:srgbClr val="FF0066"/>
                </a:solidFill>
              </a:rPr>
              <a:t>římsko</a:t>
            </a:r>
            <a:r>
              <a:rPr lang="cs-CZ" sz="3200" dirty="0" smtClean="0">
                <a:solidFill>
                  <a:srgbClr val="FF0066"/>
                </a:solidFill>
              </a:rPr>
              <a:t> katolickému </a:t>
            </a:r>
            <a:r>
              <a:rPr lang="cs-CZ" sz="3200" dirty="0" smtClean="0">
                <a:solidFill>
                  <a:schemeClr val="tx1"/>
                </a:solidFill>
              </a:rPr>
              <a:t>náboženství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6" name="Picture 3" descr="C:\Users\uzivatel17\AppData\Local\Microsoft\Windows\Temporary Internet Files\Content.IE5\E9U4PGSO\MC900435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004" y="4725144"/>
            <a:ext cx="12700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2852"/>
            <a:ext cx="9036496" cy="75150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Jižního rohu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712969" cy="14465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- PRŮMYSL –</a:t>
            </a:r>
            <a:r>
              <a:rPr lang="cs-CZ" sz="4400" dirty="0" smtClean="0">
                <a:solidFill>
                  <a:schemeClr val="tx1"/>
                </a:solidFill>
              </a:rPr>
              <a:t> ropa, železo, </a:t>
            </a:r>
            <a:r>
              <a:rPr lang="cs-CZ" sz="4400" dirty="0" smtClean="0">
                <a:solidFill>
                  <a:schemeClr val="tx1"/>
                </a:solidFill>
              </a:rPr>
              <a:t>zemní plyn, wolfram a energetický promysl</a:t>
            </a:r>
            <a:endParaRPr lang="cs-CZ" sz="44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7" y="3220868"/>
            <a:ext cx="8712969" cy="21236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- ZEMĚDĚLSTVÍ – </a:t>
            </a:r>
            <a:r>
              <a:rPr lang="cs-CZ" sz="4400" dirty="0" smtClean="0">
                <a:solidFill>
                  <a:schemeClr val="tx1"/>
                </a:solidFill>
              </a:rPr>
              <a:t>pěstuje se </a:t>
            </a:r>
            <a:r>
              <a:rPr lang="cs-CZ" sz="4400" dirty="0" smtClean="0">
                <a:solidFill>
                  <a:schemeClr val="tx1"/>
                </a:solidFill>
              </a:rPr>
              <a:t>pšenice v </a:t>
            </a:r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ampách, hroznové víno, ovoce, chovají </a:t>
            </a:r>
            <a:r>
              <a:rPr lang="cs-CZ" sz="4400" dirty="0" smtClean="0">
                <a:solidFill>
                  <a:schemeClr val="tx1"/>
                </a:solidFill>
              </a:rPr>
              <a:t>se </a:t>
            </a:r>
            <a:r>
              <a:rPr lang="cs-CZ" sz="4400" dirty="0" smtClean="0">
                <a:solidFill>
                  <a:schemeClr val="tx1"/>
                </a:solidFill>
              </a:rPr>
              <a:t>kozy, skot a ovce</a:t>
            </a:r>
            <a:endParaRPr lang="cs-CZ" sz="44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C:\Users\uzivatel17\AppData\Local\Microsoft\Windows\Temporary Internet Files\Content.IE5\OE411ZNY\MC900337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85184"/>
            <a:ext cx="1827886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smtClean="0"/>
              <a:t>– </a:t>
            </a:r>
            <a:r>
              <a:rPr lang="cs-CZ" sz="1200" smtClean="0"/>
              <a:t>vlastní tvorba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1950</TotalTime>
  <Words>204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</vt:lpstr>
      <vt:lpstr>Státy Jižního rohu</vt:lpstr>
      <vt:lpstr>Státy Jižního rohu - obyvatelstvo</vt:lpstr>
      <vt:lpstr>Státy Jižního rohu - hospodářství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249</cp:revision>
  <dcterms:created xsi:type="dcterms:W3CDTF">2011-03-22T17:13:23Z</dcterms:created>
  <dcterms:modified xsi:type="dcterms:W3CDTF">2013-09-09T06:37:31Z</dcterms:modified>
</cp:coreProperties>
</file>