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56" r:id="rId2"/>
    <p:sldId id="269" r:id="rId3"/>
    <p:sldId id="257" r:id="rId4"/>
    <p:sldId id="258" r:id="rId5"/>
    <p:sldId id="270" r:id="rId6"/>
    <p:sldId id="259" r:id="rId7"/>
    <p:sldId id="260" r:id="rId8"/>
    <p:sldId id="261" r:id="rId9"/>
    <p:sldId id="27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65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229502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62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VY_32_INOVACE_23_04_Z7_Skála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42675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Jižní Amerika- </a:t>
            </a:r>
            <a:r>
              <a:rPr lang="cs-CZ" sz="2800" dirty="0" smtClean="0"/>
              <a:t>test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70292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státy a povrch </a:t>
            </a:r>
            <a:r>
              <a:rPr lang="cs-CZ" sz="2800" dirty="0" err="1" smtClean="0"/>
              <a:t>JižníAmeriky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z="2000" dirty="0" smtClean="0"/>
              <a:t>V testu musí žáci dokázat své vědomosti ze států a povrchu </a:t>
            </a:r>
            <a:r>
              <a:rPr lang="cs-CZ" sz="2000" dirty="0" smtClean="0"/>
              <a:t>Jižní Ameriky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Ze slepé mapy poznávají umístění jednotlivých států pohoří, pouští, řek</a:t>
            </a:r>
          </a:p>
          <a:p>
            <a:endParaRPr lang="cs-CZ" sz="2000" dirty="0" smtClean="0"/>
          </a:p>
          <a:p>
            <a:r>
              <a:rPr lang="cs-CZ" sz="2000" dirty="0" smtClean="0"/>
              <a:t>Své znalosti si mohou zpětně ověřit v řešení </a:t>
            </a:r>
            <a:r>
              <a:rPr lang="cs-CZ" sz="2000" dirty="0" smtClean="0"/>
              <a:t>testu</a:t>
            </a:r>
          </a:p>
          <a:p>
            <a:endParaRPr lang="cs-CZ" sz="2000" dirty="0"/>
          </a:p>
          <a:p>
            <a:r>
              <a:rPr lang="cs-CZ" sz="2000" dirty="0" smtClean="0"/>
              <a:t>Test je určen pro žáky 7. ročníku a pro interaktivní tabuli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</a:t>
            </a:r>
            <a:r>
              <a:rPr lang="cs-CZ" sz="9600" dirty="0" smtClean="0"/>
              <a:t>zemí jižního rohu</a:t>
            </a:r>
            <a:r>
              <a:rPr lang="cs-CZ" sz="9600" dirty="0" smtClean="0"/>
              <a:t> </a:t>
            </a:r>
            <a:r>
              <a:rPr lang="cs-CZ" sz="9600" dirty="0" smtClean="0"/>
              <a:t>+ hlavní oblasti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</a:t>
            </a:r>
            <a:r>
              <a:rPr lang="cs-CZ" sz="2400" dirty="0" smtClean="0"/>
              <a:t>Jižní Amerika </a:t>
            </a:r>
            <a:r>
              <a:rPr lang="cs-CZ" sz="2400" dirty="0" smtClean="0"/>
              <a:t>nejvyšší a nejnižší místo na pevnině?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Vyjmenuj 3 pohoří, 3 jezera a 3 řeky </a:t>
            </a:r>
            <a:r>
              <a:rPr lang="cs-CZ" sz="2400" dirty="0" smtClean="0"/>
              <a:t>Jižní Ameriky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31175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Jakými jazyky se nejvíce mluví v Latinské Americe?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1" grpId="0"/>
      <p:bldP spid="1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490" y="1689059"/>
            <a:ext cx="3843300" cy="51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3952" y="1124744"/>
            <a:ext cx="602238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</a:t>
            </a:r>
            <a:r>
              <a:rPr lang="cs-CZ" sz="2400" i="1" dirty="0" smtClean="0">
                <a:solidFill>
                  <a:schemeClr val="bg1"/>
                </a:solidFill>
              </a:rPr>
              <a:t>státy Jižní </a:t>
            </a:r>
            <a:r>
              <a:rPr lang="cs-CZ" sz="2400" i="1" dirty="0" smtClean="0">
                <a:solidFill>
                  <a:schemeClr val="bg1"/>
                </a:solidFill>
              </a:rPr>
              <a:t>Ameriky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32964" y="2172764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5411" y="3387677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8547" y="3205145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91880" y="375700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Čárový popisek 1 32"/>
          <p:cNvSpPr/>
          <p:nvPr/>
        </p:nvSpPr>
        <p:spPr>
          <a:xfrm>
            <a:off x="4928417" y="422584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" name="Čárový popisek 1 33"/>
          <p:cNvSpPr/>
          <p:nvPr/>
        </p:nvSpPr>
        <p:spPr>
          <a:xfrm>
            <a:off x="2524246" y="5733256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5" name="Čárový popisek 1 34"/>
          <p:cNvSpPr/>
          <p:nvPr/>
        </p:nvSpPr>
        <p:spPr>
          <a:xfrm>
            <a:off x="5148064" y="1831035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2" grpId="0"/>
      <p:bldP spid="23" grpId="0"/>
      <p:bldP spid="24" grpId="0"/>
      <p:bldP spid="25" grpId="0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3. části – seřaďte dvojice, které patří k sobě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500034" y="2143116"/>
            <a:ext cx="3786214" cy="439579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PERU</a:t>
            </a:r>
            <a:endParaRPr lang="cs-CZ" sz="4400" dirty="0" smtClean="0"/>
          </a:p>
          <a:p>
            <a:r>
              <a:rPr lang="cs-CZ" sz="4400" dirty="0" smtClean="0"/>
              <a:t>CHILE</a:t>
            </a:r>
            <a:endParaRPr lang="cs-CZ" sz="4400" dirty="0" smtClean="0"/>
          </a:p>
          <a:p>
            <a:r>
              <a:rPr lang="cs-CZ" sz="4400" dirty="0" smtClean="0"/>
              <a:t>VENEZUELA</a:t>
            </a:r>
            <a:endParaRPr lang="cs-CZ" sz="4400" dirty="0" smtClean="0"/>
          </a:p>
          <a:p>
            <a:r>
              <a:rPr lang="cs-CZ" sz="4400" dirty="0" smtClean="0"/>
              <a:t>KOLUMBIE</a:t>
            </a:r>
            <a:endParaRPr lang="cs-CZ" sz="4400" dirty="0" smtClean="0"/>
          </a:p>
          <a:p>
            <a:r>
              <a:rPr lang="cs-CZ" sz="4400" dirty="0" smtClean="0"/>
              <a:t>EKVÁDOR</a:t>
            </a:r>
            <a:endParaRPr lang="cs-CZ" sz="4400" dirty="0" smtClean="0"/>
          </a:p>
        </p:txBody>
      </p:sp>
      <p:sp>
        <p:nvSpPr>
          <p:cNvPr id="7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SANTIAGO</a:t>
            </a:r>
            <a:endParaRPr lang="cs-CZ" sz="4400" dirty="0" smtClean="0"/>
          </a:p>
          <a:p>
            <a:r>
              <a:rPr lang="cs-CZ" sz="4400" dirty="0" smtClean="0"/>
              <a:t>QUITO</a:t>
            </a:r>
            <a:endParaRPr lang="cs-CZ" sz="4400" dirty="0" smtClean="0"/>
          </a:p>
          <a:p>
            <a:r>
              <a:rPr lang="cs-CZ" sz="4400" dirty="0" smtClean="0"/>
              <a:t>BOGOTA</a:t>
            </a:r>
            <a:endParaRPr lang="cs-CZ" sz="4400" dirty="0" smtClean="0"/>
          </a:p>
          <a:p>
            <a:r>
              <a:rPr lang="cs-CZ" sz="4400" dirty="0" smtClean="0"/>
              <a:t>LIMA</a:t>
            </a:r>
            <a:endParaRPr lang="cs-CZ" sz="4400" dirty="0" smtClean="0"/>
          </a:p>
          <a:p>
            <a:r>
              <a:rPr lang="cs-CZ" sz="4400" dirty="0" smtClean="0"/>
              <a:t>CARACAS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10" grpId="0" build="p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094" y="1729547"/>
            <a:ext cx="3658707" cy="5014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4. část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1949" y="908720"/>
            <a:ext cx="8001056" cy="713810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mapy 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9036" y="350675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15501" y="2835829"/>
            <a:ext cx="878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2506" y="202949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67614" y="40770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37394" y="3361257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67559" y="3545923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9877" y="6247383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26564" y="5000637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4141160" y="4365457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287709" y="415398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131840" y="589232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Zástupný symbol pro obsah 5"/>
          <p:cNvSpPr>
            <a:spLocks noGrp="1"/>
          </p:cNvSpPr>
          <p:nvPr>
            <p:ph idx="1"/>
          </p:nvPr>
        </p:nvSpPr>
        <p:spPr>
          <a:xfrm>
            <a:off x="0" y="142873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</a:t>
            </a:r>
            <a:r>
              <a:rPr lang="cs-CZ" sz="9600" dirty="0"/>
              <a:t>Hospodářství </a:t>
            </a:r>
            <a:r>
              <a:rPr lang="cs-CZ" sz="9600" dirty="0" smtClean="0"/>
              <a:t>zemí jižního rohu</a:t>
            </a:r>
            <a:r>
              <a:rPr lang="cs-CZ" sz="9600" dirty="0" smtClean="0"/>
              <a:t> </a:t>
            </a:r>
            <a:r>
              <a:rPr lang="cs-CZ" sz="9600" dirty="0"/>
              <a:t>+ hlavní oblasti</a:t>
            </a:r>
          </a:p>
          <a:p>
            <a:pPr marL="1371600" indent="-1371600"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4000504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</a:t>
            </a:r>
            <a:r>
              <a:rPr lang="cs-CZ" sz="2400" dirty="0" smtClean="0"/>
              <a:t>Jižní</a:t>
            </a:r>
            <a:r>
              <a:rPr lang="cs-CZ" sz="2400" dirty="0" smtClean="0"/>
              <a:t> </a:t>
            </a:r>
            <a:r>
              <a:rPr lang="cs-CZ" sz="2400" dirty="0" smtClean="0"/>
              <a:t>Amerika nejvyšší a nejnižší místo na pevnině?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5214950"/>
            <a:ext cx="8244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Vyjmenuj 3 pohoří, 3 jezera a 3 řeky </a:t>
            </a:r>
            <a:r>
              <a:rPr lang="cs-CZ" sz="2400" dirty="0" smtClean="0"/>
              <a:t>Jižní Ameriky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1876364"/>
            <a:ext cx="77775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ZEMĚDĚLSTVÍ – pšenice, kukuřice,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hroznové víno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                                - chov skotu, prasat a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drůbeže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Oblast - Pampy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PRŮMYSL – rudy barevných kovů, ropa, zemní plyn, černé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uhlí</a:t>
            </a: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Oblast – trojúhelník –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Sao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Paulo, Buenos Aires, Belo Horizonte</a:t>
            </a:r>
            <a:endParaRPr lang="cs-CZ" b="1" dirty="0">
              <a:ln/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14884"/>
            <a:ext cx="81439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Nejvyšší místo –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Aconcagua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</a:t>
            </a:r>
          </a:p>
          <a:p>
            <a:r>
              <a:rPr lang="cs-CZ" b="1" dirty="0" err="1" smtClean="0">
                <a:ln/>
                <a:solidFill>
                  <a:srgbClr val="FF0000"/>
                </a:solidFill>
              </a:rPr>
              <a:t>Nejnižšší</a:t>
            </a:r>
            <a:r>
              <a:rPr lang="cs-CZ" b="1" dirty="0" smtClean="0">
                <a:ln/>
                <a:solidFill>
                  <a:srgbClr val="FF0000"/>
                </a:solidFill>
              </a:rPr>
              <a:t>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místo –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Grand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Bajo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643578"/>
            <a:ext cx="81439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3 pohoří–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Andy, Brazilská vysočina, Patagonská tabule……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3 jezera-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Titicaca,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Pópo</a:t>
            </a:r>
            <a:r>
              <a:rPr lang="cs-CZ" b="1" dirty="0" smtClean="0">
                <a:ln/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Maracaibo</a:t>
            </a:r>
            <a:r>
              <a:rPr lang="cs-CZ" b="1" dirty="0" smtClean="0">
                <a:ln/>
                <a:solidFill>
                  <a:srgbClr val="FF0000"/>
                </a:solidFill>
              </a:rPr>
              <a:t>….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3 řeky-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Amazonka,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Paraná</a:t>
            </a:r>
            <a:r>
              <a:rPr lang="cs-CZ" b="1" dirty="0" smtClean="0">
                <a:ln/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Orinoco</a:t>
            </a:r>
            <a:r>
              <a:rPr lang="cs-CZ" b="1" dirty="0" smtClean="0">
                <a:ln/>
                <a:solidFill>
                  <a:srgbClr val="FF0000"/>
                </a:solidFill>
              </a:rPr>
              <a:t>….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856" y="3261358"/>
            <a:ext cx="76438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Jakými jazyky se nejvíce mluví v Latinské Americe?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Portugalsky, Španělsky, Anglicky, </a:t>
            </a:r>
            <a:r>
              <a:rPr lang="cs-CZ" b="1" dirty="0" err="1" smtClean="0">
                <a:solidFill>
                  <a:srgbClr val="FF0000"/>
                </a:solidFill>
              </a:rPr>
              <a:t>Kečuánsky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9" grpId="0" build="p"/>
      <p:bldP spid="21" grpId="0"/>
      <p:bldP spid="22" grpId="0"/>
      <p:bldP spid="23" grpId="0"/>
      <p:bldP spid="26" grpId="0"/>
      <p:bldP spid="2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28184" y="4264516"/>
            <a:ext cx="23574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Kolumbie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Peru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Brazílie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Bolívie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Chile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Paraguay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Fr. Guyana</a:t>
            </a:r>
            <a:endParaRPr lang="cs-CZ" dirty="0" smtClean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490" y="1689059"/>
            <a:ext cx="3843300" cy="51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832964" y="2172764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5411" y="3387677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8547" y="3205145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375700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Čárový popisek 1 17"/>
          <p:cNvSpPr/>
          <p:nvPr/>
        </p:nvSpPr>
        <p:spPr>
          <a:xfrm>
            <a:off x="4928417" y="4225842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8" name="Čárový popisek 1 27"/>
          <p:cNvSpPr/>
          <p:nvPr/>
        </p:nvSpPr>
        <p:spPr>
          <a:xfrm>
            <a:off x="2524246" y="5733256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9" name="Čárový popisek 1 28"/>
          <p:cNvSpPr/>
          <p:nvPr/>
        </p:nvSpPr>
        <p:spPr>
          <a:xfrm>
            <a:off x="5148064" y="1831035"/>
            <a:ext cx="428628" cy="285752"/>
          </a:xfrm>
          <a:prstGeom prst="borderCallout1">
            <a:avLst>
              <a:gd name="adj1" fmla="val 205780"/>
              <a:gd name="adj2" fmla="val -198286"/>
              <a:gd name="adj3" fmla="val 92045"/>
              <a:gd name="adj4" fmla="val -3264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3" grpId="0"/>
      <p:bldP spid="14" grpId="0"/>
      <p:bldP spid="15" grpId="0"/>
      <p:bldP spid="16" grpId="0"/>
      <p:bldP spid="17" grpId="0"/>
      <p:bldP spid="18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6" name="Zástupný symbol pro obsah 9"/>
          <p:cNvSpPr>
            <a:spLocks noGrp="1"/>
          </p:cNvSpPr>
          <p:nvPr>
            <p:ph idx="1"/>
          </p:nvPr>
        </p:nvSpPr>
        <p:spPr>
          <a:xfrm>
            <a:off x="500034" y="2143116"/>
            <a:ext cx="3786214" cy="4395798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PERU</a:t>
            </a:r>
            <a:endParaRPr lang="cs-CZ" sz="4400" dirty="0" smtClean="0"/>
          </a:p>
          <a:p>
            <a:r>
              <a:rPr lang="cs-CZ" sz="4400" dirty="0" smtClean="0"/>
              <a:t>CHILE</a:t>
            </a:r>
            <a:endParaRPr lang="cs-CZ" sz="4400" dirty="0" smtClean="0"/>
          </a:p>
          <a:p>
            <a:r>
              <a:rPr lang="cs-CZ" sz="4400" dirty="0" smtClean="0"/>
              <a:t>VENEZUELA</a:t>
            </a:r>
            <a:endParaRPr lang="cs-CZ" sz="4400" dirty="0" smtClean="0"/>
          </a:p>
          <a:p>
            <a:r>
              <a:rPr lang="cs-CZ" sz="4400" dirty="0" smtClean="0"/>
              <a:t>KOLUMBIE</a:t>
            </a:r>
            <a:endParaRPr lang="cs-CZ" sz="4400" dirty="0" smtClean="0"/>
          </a:p>
          <a:p>
            <a:r>
              <a:rPr lang="cs-CZ" sz="4400" dirty="0" smtClean="0"/>
              <a:t>EKVÁDOR</a:t>
            </a:r>
            <a:endParaRPr lang="cs-CZ" sz="4400" dirty="0" smtClean="0"/>
          </a:p>
        </p:txBody>
      </p:sp>
      <p:sp>
        <p:nvSpPr>
          <p:cNvPr id="9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LIMA</a:t>
            </a:r>
            <a:endParaRPr lang="cs-CZ" sz="4400" dirty="0" smtClean="0"/>
          </a:p>
          <a:p>
            <a:r>
              <a:rPr lang="cs-CZ" sz="4400" dirty="0" smtClean="0"/>
              <a:t>SANTIAGO</a:t>
            </a:r>
            <a:endParaRPr lang="cs-CZ" sz="4400" dirty="0" smtClean="0"/>
          </a:p>
          <a:p>
            <a:r>
              <a:rPr lang="cs-CZ" sz="4400" dirty="0" smtClean="0"/>
              <a:t>CARACAS</a:t>
            </a:r>
            <a:endParaRPr lang="cs-CZ" sz="4400" dirty="0" smtClean="0"/>
          </a:p>
          <a:p>
            <a:r>
              <a:rPr lang="cs-CZ" sz="4400" dirty="0" smtClean="0"/>
              <a:t>BOGOTA</a:t>
            </a:r>
            <a:endParaRPr lang="cs-CZ" sz="4400" dirty="0" smtClean="0"/>
          </a:p>
          <a:p>
            <a:r>
              <a:rPr lang="cs-CZ" sz="4400" dirty="0" smtClean="0"/>
              <a:t>QUITO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4. část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07504" y="2210331"/>
            <a:ext cx="25922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BRAZILSKÁ VYS.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AMAZONSKÁ NÍŽ.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GUYANSKÁ VYS.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ATACAMA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ANDY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TITICACA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FALKLANDY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PAMPY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PARANÁ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PATAGONSKÁ TAB.</a:t>
            </a:r>
            <a:endParaRPr lang="cs-CZ" dirty="0" smtClean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601" y="1651739"/>
            <a:ext cx="3658707" cy="5014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5555543" y="342894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62008" y="2758021"/>
            <a:ext cx="878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19013" y="195168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14121" y="399926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383901" y="3283449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066" y="3468115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26384" y="6169575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73071" y="4922829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38" name="Přímá spojovací šipka 27"/>
          <p:cNvCxnSpPr/>
          <p:nvPr/>
        </p:nvCxnSpPr>
        <p:spPr>
          <a:xfrm rot="10800000" flipV="1">
            <a:off x="4687667" y="4287649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834216" y="407617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678347" y="581451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1., 3. </a:t>
            </a:r>
            <a:r>
              <a:rPr lang="cs-CZ" sz="2400" dirty="0" smtClean="0"/>
              <a:t>-</a:t>
            </a:r>
            <a:r>
              <a:rPr lang="cs-CZ" sz="1200" dirty="0"/>
              <a:t>USER:GRENAVITAR.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19.3.2013]. Dostupný na WWW: http://upload.wikimedia.org/wikipedia/commons/f/fd/South-America-Andean-states.png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Obr.2</a:t>
            </a:r>
            <a:r>
              <a:rPr lang="pl-PL" sz="2400" dirty="0" smtClean="0"/>
              <a:t>., 4</a:t>
            </a:r>
            <a:r>
              <a:rPr lang="pl-PL" sz="2400" dirty="0" smtClean="0"/>
              <a:t>.-</a:t>
            </a:r>
            <a:r>
              <a:rPr lang="cs-CZ" sz="1200" dirty="0"/>
              <a:t>RADOSŁAW BOTEV.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19.3.2013]. </a:t>
            </a:r>
            <a:r>
              <a:rPr lang="cs-CZ" sz="1200"/>
              <a:t>Dostupný na WWW: http://upload.wikimedia.org/wikipedia/commons/4/42/South_America_map.png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1947</TotalTime>
  <Words>519</Words>
  <Application>Microsoft Office PowerPoint</Application>
  <PresentationFormat>Předvádění na obrazovce (4:3)</PresentationFormat>
  <Paragraphs>136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Anotace:</vt:lpstr>
      <vt:lpstr>Test – 1. část</vt:lpstr>
      <vt:lpstr>Test – 2. část </vt:lpstr>
      <vt:lpstr>Test – 3. část</vt:lpstr>
      <vt:lpstr>Test – 4. část</vt:lpstr>
      <vt:lpstr>Správné odpovědi</vt:lpstr>
      <vt:lpstr>Správné odpovědi Test 2. část </vt:lpstr>
      <vt:lpstr>Správné odpovědi Test 3. část</vt:lpstr>
      <vt:lpstr>Správné odpovědi Test 4. část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186</cp:revision>
  <dcterms:created xsi:type="dcterms:W3CDTF">2011-03-22T17:13:23Z</dcterms:created>
  <dcterms:modified xsi:type="dcterms:W3CDTF">2013-03-19T20:29:57Z</dcterms:modified>
</cp:coreProperties>
</file>