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69" r:id="rId3"/>
    <p:sldId id="257" r:id="rId4"/>
    <p:sldId id="259" r:id="rId5"/>
    <p:sldId id="261" r:id="rId6"/>
    <p:sldId id="270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3300"/>
    <a:srgbClr val="66FF33"/>
    <a:srgbClr val="E1858E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53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727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e/e0/Antarctica_6400px_from_Blue_Marble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mepis.com/Asie.php" TargetMode="External"/><Relationship Id="rId2" Type="http://schemas.openxmlformats.org/officeDocument/2006/relationships/hyperlink" Target="http://www.testpark.cz/testy/zemepis/asie-64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zemepis.eu/asie.p8.html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251520" y="2857496"/>
            <a:ext cx="8516011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499752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VY_32_INOVACE_23_05_Z7_Skála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21355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Antarktida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618028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Antarktida</a:t>
            </a:r>
            <a:r>
              <a:rPr lang="cs-CZ" sz="2000" dirty="0" smtClean="0"/>
              <a:t>, </a:t>
            </a:r>
            <a:r>
              <a:rPr lang="cs-CZ" sz="2000" dirty="0" smtClean="0"/>
              <a:t>poloha, </a:t>
            </a:r>
            <a:r>
              <a:rPr lang="cs-CZ" sz="2000" dirty="0" smtClean="0"/>
              <a:t>živočichové, rostliny, klima…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32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Antarktida</a:t>
            </a:r>
            <a:endParaRPr lang="cs-CZ" sz="32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</a:t>
            </a:r>
            <a:r>
              <a:rPr lang="cs-CZ" dirty="0" smtClean="0"/>
              <a:t>s Antarktidou její polohou, klimatem, živočichy a rostlinami</a:t>
            </a:r>
          </a:p>
          <a:p>
            <a:r>
              <a:rPr lang="cs-CZ" dirty="0" smtClean="0"/>
              <a:t>Prezentace </a:t>
            </a:r>
            <a:r>
              <a:rPr lang="cs-CZ" dirty="0" smtClean="0"/>
              <a:t>je určena pro interaktivní tabuli</a:t>
            </a:r>
          </a:p>
          <a:p>
            <a:r>
              <a:rPr lang="cs-CZ" dirty="0" smtClean="0"/>
              <a:t>Práce je určena pro žáky 7. </a:t>
            </a:r>
            <a:r>
              <a:rPr lang="cs-CZ" dirty="0" smtClean="0"/>
              <a:t>třídy</a:t>
            </a:r>
          </a:p>
          <a:p>
            <a:r>
              <a:rPr lang="cs-CZ" dirty="0" smtClean="0"/>
              <a:t>Své vědomosti si žáci mohou obohatit prostudováním hypertextových odkazů, v závěru práce</a:t>
            </a:r>
            <a:endParaRPr lang="cs-CZ" dirty="0" smtClean="0"/>
          </a:p>
          <a:p>
            <a:pPr marL="82296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Antarktida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899592" y="920688"/>
            <a:ext cx="6984776" cy="128417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82296" indent="0" algn="ctr">
              <a:buNone/>
            </a:pP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Antarktida je považována za kontinent ledu a chladu</a:t>
            </a:r>
            <a:endParaRPr lang="cs-CZ" sz="40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1026" name="Picture 2" descr="Soubor:Antarctica 6400px from Blue Marbl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321496"/>
            <a:ext cx="4536504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320040"/>
            <a:ext cx="8507289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Antarktida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052736"/>
            <a:ext cx="8712969" cy="501675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Povrch Antarktidy je tvořen převážně </a:t>
            </a:r>
            <a:r>
              <a:rPr lang="cs-CZ" sz="3200" dirty="0" smtClean="0">
                <a:solidFill>
                  <a:srgbClr val="FF0066"/>
                </a:solidFill>
              </a:rPr>
              <a:t>pevninským ledovcem</a:t>
            </a:r>
            <a:endParaRPr lang="cs-CZ" sz="3200" dirty="0" smtClean="0">
              <a:solidFill>
                <a:srgbClr val="FF0066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3200" dirty="0" smtClean="0"/>
              <a:t>Pobřeží tvoří silné ledové tabule, kterým říkáme </a:t>
            </a:r>
            <a:r>
              <a:rPr lang="cs-CZ" sz="3200" dirty="0" smtClean="0">
                <a:solidFill>
                  <a:srgbClr val="FF0066"/>
                </a:solidFill>
              </a:rPr>
              <a:t>šelfové ledovce</a:t>
            </a:r>
            <a:r>
              <a:rPr lang="cs-CZ" sz="3200" dirty="0" smtClean="0"/>
              <a:t>, na jejich okrajích dochází k </a:t>
            </a:r>
            <a:r>
              <a:rPr lang="cs-CZ" sz="3200" dirty="0" smtClean="0">
                <a:solidFill>
                  <a:srgbClr val="FF0066"/>
                </a:solidFill>
              </a:rPr>
              <a:t>telení</a:t>
            </a:r>
            <a:r>
              <a:rPr lang="cs-CZ" sz="3200" dirty="0" smtClean="0"/>
              <a:t>, což je odlamování ker</a:t>
            </a:r>
            <a:endParaRPr lang="cs-CZ" sz="3200" dirty="0" smtClean="0"/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rgbClr val="FF0066"/>
                </a:solidFill>
              </a:rPr>
              <a:t>Rostlinstvo</a:t>
            </a:r>
            <a:r>
              <a:rPr lang="cs-CZ" sz="3200" dirty="0" smtClean="0">
                <a:solidFill>
                  <a:schemeClr val="tx1"/>
                </a:solidFill>
              </a:rPr>
              <a:t>- 10 druhů kvetoucích rostlin, 80 druhů mechů a 300 druhů lišejníků</a:t>
            </a:r>
            <a:endParaRPr lang="cs-CZ" sz="3200" dirty="0" smtClean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rgbClr val="FF0066"/>
                </a:solidFill>
              </a:rPr>
              <a:t>Živočichové</a:t>
            </a:r>
            <a:r>
              <a:rPr lang="cs-CZ" sz="3200" dirty="0" smtClean="0">
                <a:solidFill>
                  <a:schemeClr val="tx1"/>
                </a:solidFill>
              </a:rPr>
              <a:t>- ptáci (chaluhy, albatros), tučňáci</a:t>
            </a: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Kontinent není trvale osídlen, lidé zde žijí ve </a:t>
            </a:r>
            <a:r>
              <a:rPr lang="cs-CZ" sz="3200" dirty="0" smtClean="0">
                <a:solidFill>
                  <a:srgbClr val="FF0066"/>
                </a:solidFill>
              </a:rPr>
              <a:t>výzkumných stanicích </a:t>
            </a:r>
            <a:r>
              <a:rPr lang="cs-CZ" sz="3200" dirty="0" smtClean="0">
                <a:solidFill>
                  <a:schemeClr val="tx1"/>
                </a:solidFill>
              </a:rPr>
              <a:t>jen část roku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199" y="320040"/>
            <a:ext cx="8507289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Antarktida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1052736"/>
            <a:ext cx="8712969" cy="35394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rgbClr val="FF0066"/>
                </a:solidFill>
              </a:rPr>
              <a:t>Objevování Antarktidy: </a:t>
            </a:r>
            <a:r>
              <a:rPr lang="cs-CZ" sz="3200" dirty="0" smtClean="0"/>
              <a:t>Antarktida byla objevena jako poslední kontinent a to v roce </a:t>
            </a:r>
            <a:r>
              <a:rPr lang="cs-CZ" sz="3200" dirty="0" smtClean="0">
                <a:solidFill>
                  <a:srgbClr val="FF0066"/>
                </a:solidFill>
              </a:rPr>
              <a:t>1820</a:t>
            </a:r>
            <a:r>
              <a:rPr lang="cs-CZ" sz="3200" dirty="0" smtClean="0"/>
              <a:t>. O objevení svedli hlavní boj dvě výpravy, </a:t>
            </a:r>
            <a:r>
              <a:rPr lang="cs-CZ" sz="3200" dirty="0" smtClean="0">
                <a:solidFill>
                  <a:srgbClr val="FF0066"/>
                </a:solidFill>
              </a:rPr>
              <a:t>norská       (</a:t>
            </a:r>
            <a:r>
              <a:rPr lang="cs-CZ" sz="3200" dirty="0" err="1" smtClean="0">
                <a:solidFill>
                  <a:srgbClr val="FF0066"/>
                </a:solidFill>
              </a:rPr>
              <a:t>Roald</a:t>
            </a:r>
            <a:r>
              <a:rPr lang="cs-CZ" sz="3200" dirty="0" smtClean="0">
                <a:solidFill>
                  <a:srgbClr val="FF0066"/>
                </a:solidFill>
              </a:rPr>
              <a:t> Amundsen) a britská (Robert </a:t>
            </a:r>
            <a:r>
              <a:rPr lang="cs-CZ" sz="3200" dirty="0" err="1" smtClean="0">
                <a:solidFill>
                  <a:srgbClr val="FF0066"/>
                </a:solidFill>
              </a:rPr>
              <a:t>Falcon</a:t>
            </a:r>
            <a:r>
              <a:rPr lang="cs-CZ" sz="3200" dirty="0" smtClean="0">
                <a:solidFill>
                  <a:srgbClr val="FF0066"/>
                </a:solidFill>
              </a:rPr>
              <a:t> </a:t>
            </a:r>
            <a:r>
              <a:rPr lang="cs-CZ" sz="3200" dirty="0" err="1" smtClean="0">
                <a:solidFill>
                  <a:srgbClr val="FF0066"/>
                </a:solidFill>
              </a:rPr>
              <a:t>Scott</a:t>
            </a:r>
            <a:r>
              <a:rPr lang="cs-CZ" sz="3200" dirty="0" smtClean="0">
                <a:solidFill>
                  <a:srgbClr val="FF0066"/>
                </a:solidFill>
              </a:rPr>
              <a:t>)</a:t>
            </a:r>
            <a:r>
              <a:rPr lang="cs-CZ" sz="3200" dirty="0" smtClean="0"/>
              <a:t>. Amundsen byl rychlejší a dosáhl jižního pólu o měsíc dříve díky </a:t>
            </a:r>
            <a:r>
              <a:rPr lang="cs-CZ" sz="3200" dirty="0" smtClean="0">
                <a:solidFill>
                  <a:srgbClr val="FF0066"/>
                </a:solidFill>
              </a:rPr>
              <a:t>sněžným psům</a:t>
            </a:r>
            <a:r>
              <a:rPr lang="cs-CZ" sz="3200" dirty="0" smtClean="0"/>
              <a:t>. </a:t>
            </a:r>
            <a:r>
              <a:rPr lang="cs-CZ" sz="3200" dirty="0" err="1" smtClean="0"/>
              <a:t>Scottova</a:t>
            </a:r>
            <a:r>
              <a:rPr lang="cs-CZ" sz="3200" dirty="0" smtClean="0"/>
              <a:t> výprava při návratu umírá.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149080"/>
            <a:ext cx="2249611" cy="31610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91550" cy="74672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Hypertextové odkazy</a:t>
            </a:r>
            <a:endParaRPr lang="cs-CZ" dirty="0"/>
          </a:p>
        </p:txBody>
      </p:sp>
      <p:sp>
        <p:nvSpPr>
          <p:cNvPr id="5" name="Šipka doprava 4">
            <a:hlinkClick r:id="rId2"/>
          </p:cNvPr>
          <p:cNvSpPr/>
          <p:nvPr/>
        </p:nvSpPr>
        <p:spPr>
          <a:xfrm>
            <a:off x="366603" y="5013176"/>
            <a:ext cx="8352928" cy="1728192"/>
          </a:xfrm>
          <a:prstGeom prst="rightArrow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www.testpark.cz</a:t>
            </a:r>
            <a:endParaRPr lang="cs-CZ" sz="3200" dirty="0"/>
          </a:p>
        </p:txBody>
      </p:sp>
      <p:sp>
        <p:nvSpPr>
          <p:cNvPr id="6" name="Šipka doprava 5">
            <a:hlinkClick r:id="rId3"/>
          </p:cNvPr>
          <p:cNvSpPr/>
          <p:nvPr/>
        </p:nvSpPr>
        <p:spPr>
          <a:xfrm>
            <a:off x="360773" y="1196752"/>
            <a:ext cx="8352928" cy="17281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www. </a:t>
            </a:r>
            <a:r>
              <a:rPr lang="cs-CZ" sz="2800" dirty="0"/>
              <a:t>z</a:t>
            </a:r>
            <a:r>
              <a:rPr lang="cs-CZ" sz="2800" dirty="0" smtClean="0"/>
              <a:t>eměpis.com</a:t>
            </a:r>
            <a:endParaRPr lang="cs-CZ" sz="1400" dirty="0"/>
          </a:p>
        </p:txBody>
      </p:sp>
      <p:sp>
        <p:nvSpPr>
          <p:cNvPr id="7" name="Šipka doprava 6">
            <a:hlinkClick r:id="rId4"/>
          </p:cNvPr>
          <p:cNvSpPr/>
          <p:nvPr/>
        </p:nvSpPr>
        <p:spPr>
          <a:xfrm>
            <a:off x="366603" y="3056451"/>
            <a:ext cx="8352928" cy="1728192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www.zemepis.eu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06393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JEŘÁBEK, Milan; ANDĚL, Jiří; PEŠTOVÁ, Jana. </a:t>
            </a:r>
            <a:r>
              <a:rPr lang="cs-CZ" sz="1300" i="1" dirty="0" smtClean="0"/>
              <a:t>Zeměpis 7 učebnice pro základní školy a víceletá gymnázia</a:t>
            </a:r>
            <a:r>
              <a:rPr lang="cs-CZ" sz="1300" dirty="0" smtClean="0"/>
              <a:t>. Plzeň: </a:t>
            </a:r>
            <a:r>
              <a:rPr lang="cs-CZ" sz="1300" dirty="0" err="1" smtClean="0"/>
              <a:t>Fraus</a:t>
            </a:r>
            <a:r>
              <a:rPr lang="cs-CZ" sz="13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Obr. 1. – </a:t>
            </a:r>
            <a:r>
              <a:rPr lang="cs-CZ" sz="1200" dirty="0"/>
              <a:t>PAPE, Dave. </a:t>
            </a:r>
            <a:r>
              <a:rPr lang="cs-CZ" sz="1200" i="1" dirty="0"/>
              <a:t>wikimedie.org</a:t>
            </a:r>
            <a:r>
              <a:rPr lang="cs-CZ" sz="1200" dirty="0"/>
              <a:t> [online]. [cit. 10.9.2013]. Dostupný na WWW: http://cs.wikipedia.org/wiki/Soubor:Antarctica_6400px_from_Blue_Marble.jpg 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Obr.2. - </a:t>
            </a:r>
            <a:r>
              <a:rPr lang="cs-CZ" sz="1200" dirty="0"/>
              <a:t>SZACINSKY, Ludwig. </a:t>
            </a:r>
            <a:r>
              <a:rPr lang="cs-CZ" sz="1200" i="1" dirty="0"/>
              <a:t>wikimedie.org</a:t>
            </a:r>
            <a:r>
              <a:rPr lang="cs-CZ" sz="1200" dirty="0"/>
              <a:t> [online]. [cit. 10.9.2013]. Dostupný na WWW: http://cs.wikipedia.org/wiki/Soubor:Nlc_amundsen.jpg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1984</TotalTime>
  <Words>255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Prezentace aplikace PowerPoint</vt:lpstr>
      <vt:lpstr>Anotace</vt:lpstr>
      <vt:lpstr>Antarktida</vt:lpstr>
      <vt:lpstr>Antarktida</vt:lpstr>
      <vt:lpstr>Antarktida</vt:lpstr>
      <vt:lpstr>Hypertextové odkazy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256</cp:revision>
  <dcterms:created xsi:type="dcterms:W3CDTF">2011-03-22T17:13:23Z</dcterms:created>
  <dcterms:modified xsi:type="dcterms:W3CDTF">2013-09-10T08:54:23Z</dcterms:modified>
</cp:coreProperties>
</file>