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0"/>
  </p:notesMasterIdLst>
  <p:sldIdLst>
    <p:sldId id="256" r:id="rId2"/>
    <p:sldId id="269" r:id="rId3"/>
    <p:sldId id="257" r:id="rId4"/>
    <p:sldId id="258" r:id="rId5"/>
    <p:sldId id="259" r:id="rId6"/>
    <p:sldId id="260" r:id="rId7"/>
    <p:sldId id="27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648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36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4/4f/Indian_Ocean_bathymetry_srtm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68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VY_32_INOVACE_23_06_Z7_Skála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3523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Indic</a:t>
            </a:r>
            <a:r>
              <a:rPr lang="cs-CZ" sz="2800" dirty="0" smtClean="0"/>
              <a:t>ký </a:t>
            </a:r>
            <a:r>
              <a:rPr lang="cs-CZ" sz="2800" dirty="0" smtClean="0"/>
              <a:t>oceán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6466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Indic</a:t>
            </a:r>
            <a:r>
              <a:rPr lang="cs-CZ" sz="2800" dirty="0" smtClean="0"/>
              <a:t>ký </a:t>
            </a:r>
            <a:r>
              <a:rPr lang="cs-CZ" sz="2800" dirty="0" smtClean="0"/>
              <a:t>oceán-poloha, využití…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391306" cy="32272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Indic</a:t>
            </a:r>
            <a:r>
              <a:rPr lang="cs-CZ" sz="2000" dirty="0" smtClean="0"/>
              <a:t>kým </a:t>
            </a:r>
            <a:r>
              <a:rPr lang="cs-CZ" sz="2000" dirty="0" smtClean="0"/>
              <a:t>oceánem, jeho polohou a využitím </a:t>
            </a:r>
          </a:p>
          <a:p>
            <a:endParaRPr lang="cs-CZ" sz="2000" dirty="0" smtClean="0"/>
          </a:p>
          <a:p>
            <a:r>
              <a:rPr lang="cs-CZ" sz="2000" dirty="0" smtClean="0"/>
              <a:t>Prezentace je určena pro žáky 7. ročníku a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Své znalosti si mohou žáci v závěrečných </a:t>
            </a:r>
            <a:r>
              <a:rPr lang="cs-CZ" sz="2000" dirty="0" smtClean="0"/>
              <a:t>otázkách</a:t>
            </a:r>
          </a:p>
          <a:p>
            <a:endParaRPr lang="cs-CZ" sz="2000" dirty="0"/>
          </a:p>
          <a:p>
            <a:r>
              <a:rPr lang="cs-CZ" sz="2000" dirty="0" smtClean="0"/>
              <a:t>Vědomosti si žáci mohou doplnit z přiložených hypertextových odkazů, což je pro ně inovativní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Indic</a:t>
            </a:r>
            <a:r>
              <a:rPr lang="cs-CZ" u="sng" dirty="0" smtClean="0"/>
              <a:t>ký </a:t>
            </a:r>
            <a:r>
              <a:rPr lang="cs-CZ" u="sng" dirty="0" smtClean="0"/>
              <a:t>oceán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44" y="1124744"/>
            <a:ext cx="8858312" cy="107721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bg1"/>
                </a:solidFill>
              </a:rPr>
              <a:t>Indický </a:t>
            </a:r>
            <a:r>
              <a:rPr lang="cs-CZ" sz="3200" i="1" dirty="0" smtClean="0">
                <a:solidFill>
                  <a:schemeClr val="bg1"/>
                </a:solidFill>
              </a:rPr>
              <a:t>oceán </a:t>
            </a:r>
            <a:r>
              <a:rPr lang="cs-CZ" sz="3200" i="1" dirty="0" smtClean="0">
                <a:solidFill>
                  <a:schemeClr val="bg1"/>
                </a:solidFill>
              </a:rPr>
              <a:t>je velikostí 3 oceánem na světě, </a:t>
            </a:r>
            <a:r>
              <a:rPr lang="cs-CZ" sz="3200" i="1" dirty="0" smtClean="0">
                <a:solidFill>
                  <a:schemeClr val="bg1"/>
                </a:solidFill>
              </a:rPr>
              <a:t>je </a:t>
            </a:r>
            <a:r>
              <a:rPr lang="cs-CZ" sz="3200" i="1" dirty="0" smtClean="0">
                <a:solidFill>
                  <a:schemeClr val="bg1"/>
                </a:solidFill>
              </a:rPr>
              <a:t>rozkládá se mezi Asií, </a:t>
            </a:r>
            <a:r>
              <a:rPr lang="cs-CZ" sz="3200" i="1" dirty="0" smtClean="0">
                <a:solidFill>
                  <a:schemeClr val="bg1"/>
                </a:solidFill>
              </a:rPr>
              <a:t>Afrikou a </a:t>
            </a:r>
            <a:r>
              <a:rPr lang="cs-CZ" sz="3200" i="1" dirty="0" smtClean="0">
                <a:solidFill>
                  <a:schemeClr val="bg1"/>
                </a:solidFill>
              </a:rPr>
              <a:t>Austrálií</a:t>
            </a:r>
            <a:endParaRPr lang="cs-CZ" sz="3200" i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Indian Ocean bathymetry srtm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4270797" cy="466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Indic</a:t>
            </a:r>
            <a:r>
              <a:rPr lang="cs-CZ" u="sng" dirty="0" smtClean="0"/>
              <a:t>ký </a:t>
            </a:r>
            <a:r>
              <a:rPr lang="cs-CZ" u="sng" dirty="0" smtClean="0"/>
              <a:t>oceán</a:t>
            </a:r>
            <a:endParaRPr lang="cs-CZ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910" y="1357298"/>
            <a:ext cx="7858180" cy="501675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Většina Indického oceánu se rozkládá na jižní polokouli, sousedí s </a:t>
            </a:r>
            <a:r>
              <a:rPr lang="cs-CZ" sz="3200" dirty="0" smtClean="0">
                <a:solidFill>
                  <a:srgbClr val="FFFF00"/>
                </a:solidFill>
              </a:rPr>
              <a:t>Tichým, Jižním a Atlantickým oceánem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 severní části ho ovlivňují </a:t>
            </a:r>
            <a:r>
              <a:rPr lang="cs-CZ" sz="3200" dirty="0" smtClean="0">
                <a:solidFill>
                  <a:srgbClr val="FFFF00"/>
                </a:solidFill>
              </a:rPr>
              <a:t>monzuny</a:t>
            </a:r>
            <a:r>
              <a:rPr lang="cs-CZ" sz="3200" dirty="0" smtClean="0"/>
              <a:t>- větry vanoucí v létě z oceánu na pevninu(přinášejí srážky) a v zimě vanoucí opačně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Vznikají zde i </a:t>
            </a:r>
            <a:r>
              <a:rPr lang="cs-CZ" sz="3200" dirty="0" smtClean="0">
                <a:solidFill>
                  <a:srgbClr val="FFFF00"/>
                </a:solidFill>
              </a:rPr>
              <a:t>tropické cyklony</a:t>
            </a:r>
            <a:r>
              <a:rPr lang="cs-CZ" sz="3200" dirty="0" smtClean="0"/>
              <a:t>- jsou to nebezpečné vzdušné víry, vyskytující se v oblastech obratníku Kozoroha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Indic</a:t>
            </a:r>
            <a:r>
              <a:rPr lang="cs-CZ" u="sng" dirty="0" smtClean="0"/>
              <a:t>ký </a:t>
            </a:r>
            <a:r>
              <a:rPr lang="cs-CZ" u="sng" dirty="0" smtClean="0"/>
              <a:t>oceán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</a:t>
            </a:r>
            <a:r>
              <a:rPr lang="cs-CZ" sz="2400" i="1" dirty="0" smtClean="0">
                <a:solidFill>
                  <a:schemeClr val="bg1"/>
                </a:solidFill>
              </a:rPr>
              <a:t>Hlavní námořní trasy vedou v severní části Indického oceánu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500034" y="2071678"/>
            <a:ext cx="8001056" cy="78581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Dno oceánu skrývá velké zásoby nerostných surovin (ropa, zemní plyn…)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500034" y="3143248"/>
            <a:ext cx="8001056" cy="785818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3"/>
            </a:solidFill>
          </a:ln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Přímořské státy využívají vody </a:t>
            </a:r>
            <a:r>
              <a:rPr lang="cs-CZ" sz="2400" i="1" dirty="0" smtClean="0">
                <a:solidFill>
                  <a:schemeClr val="bg1"/>
                </a:solidFill>
              </a:rPr>
              <a:t>oceánu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 rybolovu 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 makrely, </a:t>
            </a:r>
            <a:r>
              <a:rPr lang="cs-CZ" sz="2400" i="1" dirty="0" err="1" smtClean="0">
                <a:solidFill>
                  <a:schemeClr val="bg1"/>
                </a:solidFill>
              </a:rPr>
              <a:t>trepangové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tuňáci…)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http://www.ekobydleni.eu/i/ropna-plosina-580x43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071942"/>
            <a:ext cx="3429024" cy="2571769"/>
          </a:xfrm>
          <a:prstGeom prst="rect">
            <a:avLst/>
          </a:prstGeom>
          <a:noFill/>
        </p:spPr>
      </p:pic>
      <p:pic>
        <p:nvPicPr>
          <p:cNvPr id="6148" name="Picture 4" descr="http://www.ccb.cz/images_aqua/Altumare/2010/04/Krabbenkutter_Ivonne_Pellworm_P5242390j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118892"/>
            <a:ext cx="3446364" cy="25787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19" name="Zástupný symbol pro obsah 5"/>
          <p:cNvSpPr>
            <a:spLocks noGrp="1"/>
          </p:cNvSpPr>
          <p:nvPr>
            <p:ph idx="1"/>
          </p:nvPr>
        </p:nvSpPr>
        <p:spPr>
          <a:xfrm>
            <a:off x="0" y="1214422"/>
            <a:ext cx="8460432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1371600" indent="-1371600">
              <a:buNone/>
            </a:pPr>
            <a:r>
              <a:rPr lang="cs-CZ" sz="9600" dirty="0" smtClean="0"/>
              <a:t>1. Jak se nazývá </a:t>
            </a:r>
            <a:r>
              <a:rPr lang="cs-CZ" sz="9600" dirty="0" smtClean="0"/>
              <a:t>vítr vanoucí na pevninu z </a:t>
            </a:r>
            <a:r>
              <a:rPr lang="cs-CZ" sz="9600" dirty="0" smtClean="0"/>
              <a:t>Indic</a:t>
            </a:r>
            <a:r>
              <a:rPr lang="cs-CZ" sz="9600" dirty="0" smtClean="0"/>
              <a:t>kého </a:t>
            </a:r>
            <a:r>
              <a:rPr lang="cs-CZ" sz="9600" dirty="0" smtClean="0"/>
              <a:t>oceánu?</a:t>
            </a:r>
          </a:p>
          <a:p>
            <a:pPr marL="1371600" indent="-1371600"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2500306"/>
            <a:ext cx="8676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Jaké větry jsou ve vodách Indického oceánu nebezpečné?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3571876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nerostné suroviny se těží v </a:t>
            </a:r>
            <a:r>
              <a:rPr lang="cs-CZ" sz="2400" dirty="0" smtClean="0"/>
              <a:t>mořích Indického oceánu?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4929198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ryby se hlavně loví ve vodách </a:t>
            </a:r>
            <a:r>
              <a:rPr lang="cs-CZ" sz="2400" dirty="0" smtClean="0"/>
              <a:t>Indického </a:t>
            </a:r>
            <a:r>
              <a:rPr lang="cs-CZ" sz="2400" dirty="0" smtClean="0"/>
              <a:t>oceánu?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1643050"/>
            <a:ext cx="7777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…..</a:t>
            </a:r>
            <a:r>
              <a:rPr lang="cs-CZ" b="1" dirty="0" smtClean="0">
                <a:ln/>
                <a:solidFill>
                  <a:srgbClr val="FF0000"/>
                </a:solidFill>
              </a:rPr>
              <a:t>letní monzun</a:t>
            </a:r>
            <a:endParaRPr lang="cs-CZ" b="1" dirty="0" smtClean="0">
              <a:ln/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3071810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…..</a:t>
            </a:r>
            <a:r>
              <a:rPr lang="cs-CZ" b="1" dirty="0" smtClean="0">
                <a:ln/>
                <a:solidFill>
                  <a:srgbClr val="FF0000"/>
                </a:solidFill>
              </a:rPr>
              <a:t>tropické cyklony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429132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……ropa a zemní plyn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0" y="5786454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…..makrely, </a:t>
            </a:r>
            <a:r>
              <a:rPr lang="cs-CZ" b="1" dirty="0" err="1" smtClean="0">
                <a:ln/>
                <a:solidFill>
                  <a:srgbClr val="FF0000"/>
                </a:solidFill>
              </a:rPr>
              <a:t>trepangové</a:t>
            </a:r>
            <a:r>
              <a:rPr lang="cs-CZ" b="1" dirty="0" smtClean="0">
                <a:ln/>
                <a:solidFill>
                  <a:srgbClr val="FF0000"/>
                </a:solidFill>
              </a:rPr>
              <a:t>,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tuňáci</a:t>
            </a: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  <p:bldP spid="20" grpId="0"/>
      <p:bldP spid="21" grpId="0"/>
      <p:bldP spid="22" grpId="0"/>
      <p:bldP spid="23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2308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DVOŘÁK, Jiří; KOHOUTOVÁ, Alice; TAIBR, Pavel. </a:t>
            </a:r>
            <a:r>
              <a:rPr lang="cs-CZ" sz="1200" i="1" dirty="0" smtClean="0"/>
              <a:t>Zeměpis 7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2005, ISBN 80-7238-304-3.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Obr.1. </a:t>
            </a:r>
            <a:r>
              <a:rPr lang="pl-PL" sz="2400" dirty="0" smtClean="0"/>
              <a:t>-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18.9.2013]. Dostupný na WWW: http://cs.wikipedia.org/wiki/Soubor:Indian_Ocean_bathymetry_srtm.png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Obr.2. </a:t>
            </a:r>
            <a:r>
              <a:rPr lang="pl-PL" sz="2400" dirty="0" smtClean="0"/>
              <a:t>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</a:t>
            </a:r>
            <a:r>
              <a:rPr lang="cs-CZ" sz="1200" dirty="0" err="1" smtClean="0"/>
              <a:t>ekobydleni.eu</a:t>
            </a:r>
            <a:r>
              <a:rPr lang="cs-CZ" sz="1200" dirty="0" smtClean="0"/>
              <a:t>/i/</a:t>
            </a:r>
            <a:r>
              <a:rPr lang="cs-CZ" sz="1200" dirty="0" err="1" smtClean="0"/>
              <a:t>ropna</a:t>
            </a:r>
            <a:r>
              <a:rPr lang="cs-CZ" sz="1200" dirty="0" smtClean="0"/>
              <a:t>-plosina-580x435.jpg</a:t>
            </a:r>
          </a:p>
          <a:p>
            <a:pPr marL="0" indent="0">
              <a:buNone/>
            </a:pPr>
            <a:r>
              <a:rPr lang="cs-CZ" sz="2400" dirty="0" smtClean="0"/>
              <a:t>Obr.3.  </a:t>
            </a:r>
            <a:r>
              <a:rPr lang="cs-CZ" sz="2400" dirty="0" smtClean="0"/>
              <a:t>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</a:t>
            </a:r>
            <a:r>
              <a:rPr lang="cs-CZ" sz="1200" dirty="0" err="1" smtClean="0"/>
              <a:t>ccb.cz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_</a:t>
            </a:r>
            <a:r>
              <a:rPr lang="cs-CZ" sz="1200" dirty="0" err="1" smtClean="0"/>
              <a:t>aqua</a:t>
            </a:r>
            <a:r>
              <a:rPr lang="cs-CZ" sz="1200" dirty="0" smtClean="0"/>
              <a:t>/</a:t>
            </a:r>
            <a:r>
              <a:rPr lang="cs-CZ" sz="1200" dirty="0" err="1" smtClean="0"/>
              <a:t>Altumare</a:t>
            </a:r>
            <a:r>
              <a:rPr lang="cs-CZ" sz="1200" dirty="0" smtClean="0"/>
              <a:t>/2010/04/</a:t>
            </a:r>
            <a:r>
              <a:rPr lang="cs-CZ" sz="1200" dirty="0" err="1" smtClean="0"/>
              <a:t>Krabbenkutter</a:t>
            </a:r>
            <a:r>
              <a:rPr lang="cs-CZ" sz="1200" dirty="0" smtClean="0"/>
              <a:t>_</a:t>
            </a:r>
            <a:r>
              <a:rPr lang="cs-CZ" sz="1200" dirty="0" err="1" smtClean="0"/>
              <a:t>Ivonne</a:t>
            </a:r>
            <a:r>
              <a:rPr lang="cs-CZ" sz="1200" dirty="0" smtClean="0"/>
              <a:t>_</a:t>
            </a:r>
            <a:r>
              <a:rPr lang="cs-CZ" sz="1200" dirty="0" err="1" smtClean="0"/>
              <a:t>Pellworm</a:t>
            </a:r>
            <a:r>
              <a:rPr lang="cs-CZ" sz="1200" dirty="0" smtClean="0"/>
              <a:t>_P5242390jm.jpg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1772</TotalTime>
  <Words>313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Anotace:</vt:lpstr>
      <vt:lpstr>Indický oceán</vt:lpstr>
      <vt:lpstr>Indický oceán</vt:lpstr>
      <vt:lpstr>Indický oceán</vt:lpstr>
      <vt:lpstr>Otázky a odpovědi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190</cp:revision>
  <dcterms:created xsi:type="dcterms:W3CDTF">2011-03-22T17:13:23Z</dcterms:created>
  <dcterms:modified xsi:type="dcterms:W3CDTF">2013-09-18T13:08:27Z</dcterms:modified>
</cp:coreProperties>
</file>