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61" r:id="rId6"/>
    <p:sldId id="270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3300"/>
    <a:srgbClr val="66FF33"/>
    <a:srgbClr val="E1858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22.9.2013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7/7d/Australia_(orthographic_projection)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eu/asie.p8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51520" y="2857496"/>
            <a:ext cx="8516011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9975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VY_32_INOVACE_23_09_Z7_Skála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196560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Austrálie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496584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Austrálie, poloha, obyvatelé, klima…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2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Austrálie</a:t>
            </a:r>
            <a:endParaRPr lang="cs-CZ" sz="32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Austrálií její polohou, klimatem, obyvateli</a:t>
            </a:r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určena pro žáky 7. třídy</a:t>
            </a:r>
          </a:p>
          <a:p>
            <a:r>
              <a:rPr lang="cs-CZ" dirty="0" smtClean="0"/>
              <a:t>Své vědomosti si žáci mohou obohatit prostudováním hypertextových odkazů, v závěru práce</a:t>
            </a:r>
          </a:p>
          <a:p>
            <a:pPr marL="82296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Austrálie</a:t>
            </a:r>
            <a:endParaRPr lang="cs-CZ" dirty="0"/>
          </a:p>
        </p:txBody>
      </p:sp>
      <p:pic>
        <p:nvPicPr>
          <p:cNvPr id="1028" name="Picture 4" descr="Soubor:Australia (orthographic projection)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340768"/>
            <a:ext cx="5153025" cy="5153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320040"/>
            <a:ext cx="8507289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Austrálie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712969" cy="550920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Austrálie</a:t>
            </a:r>
            <a:r>
              <a:rPr lang="cs-CZ" sz="3200" dirty="0" smtClean="0"/>
              <a:t> pobřeží je málo členité, povrch převážně rovinatý, až na východě se zvadá </a:t>
            </a:r>
            <a:r>
              <a:rPr lang="cs-CZ" sz="3200" dirty="0" smtClean="0">
                <a:solidFill>
                  <a:srgbClr val="FF0066"/>
                </a:solidFill>
              </a:rPr>
              <a:t>Velké předělové pohoří </a:t>
            </a:r>
            <a:r>
              <a:rPr lang="cs-CZ" sz="3200" dirty="0" smtClean="0"/>
              <a:t>s nejvyšší částí </a:t>
            </a:r>
            <a:r>
              <a:rPr lang="cs-CZ" sz="3200" dirty="0" smtClean="0">
                <a:solidFill>
                  <a:srgbClr val="FF0066"/>
                </a:solidFill>
              </a:rPr>
              <a:t>Australskými Alpami 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Převažuje suché tropické podnebí, proto je většina kontinentu pokryta </a:t>
            </a:r>
            <a:r>
              <a:rPr lang="cs-CZ" sz="3200" dirty="0" smtClean="0">
                <a:solidFill>
                  <a:srgbClr val="FF0066"/>
                </a:solidFill>
              </a:rPr>
              <a:t>pouštěmi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Obyvatelstvo</a:t>
            </a:r>
            <a:r>
              <a:rPr lang="cs-CZ" sz="3200" dirty="0" smtClean="0">
                <a:solidFill>
                  <a:schemeClr val="tx1"/>
                </a:solidFill>
              </a:rPr>
              <a:t>- původní obyvatelé tvoří menšinu, převažují přistěhovalci</a:t>
            </a:r>
          </a:p>
          <a:p>
            <a:pPr marL="285750" indent="-285750">
              <a:buFontTx/>
              <a:buChar char="-"/>
            </a:pPr>
            <a:r>
              <a:rPr lang="cs-CZ" sz="3200" dirty="0" smtClean="0">
                <a:solidFill>
                  <a:srgbClr val="FF0066"/>
                </a:solidFill>
              </a:rPr>
              <a:t>Hospodářství – </a:t>
            </a:r>
            <a:r>
              <a:rPr lang="cs-CZ" sz="3200" dirty="0" smtClean="0">
                <a:solidFill>
                  <a:schemeClr val="tx1"/>
                </a:solidFill>
              </a:rPr>
              <a:t>Austrálie je vyspělým </a:t>
            </a:r>
            <a:r>
              <a:rPr lang="cs-CZ" sz="3200" dirty="0" err="1" smtClean="0">
                <a:solidFill>
                  <a:schemeClr val="tx1"/>
                </a:solidFill>
              </a:rPr>
              <a:t>průmyslovo</a:t>
            </a:r>
            <a:r>
              <a:rPr lang="cs-CZ" sz="3200" dirty="0" smtClean="0">
                <a:solidFill>
                  <a:schemeClr val="tx1"/>
                </a:solidFill>
              </a:rPr>
              <a:t>- zemědělským státem, těží se zde </a:t>
            </a:r>
            <a:r>
              <a:rPr lang="cs-CZ" sz="3200" dirty="0" smtClean="0">
                <a:solidFill>
                  <a:srgbClr val="FF0066"/>
                </a:solidFill>
              </a:rPr>
              <a:t>černé a hnědé uhlí, ropa, zemní plyn, zlato… </a:t>
            </a:r>
            <a:r>
              <a:rPr lang="cs-CZ" sz="3200" dirty="0" smtClean="0">
                <a:solidFill>
                  <a:schemeClr val="tx1"/>
                </a:solidFill>
              </a:rPr>
              <a:t>Pěstuje se </a:t>
            </a:r>
            <a:r>
              <a:rPr lang="cs-CZ" sz="3200" dirty="0" smtClean="0">
                <a:solidFill>
                  <a:srgbClr val="FF0066"/>
                </a:solidFill>
              </a:rPr>
              <a:t>pšenice, rýže, cukrová třtina </a:t>
            </a:r>
            <a:r>
              <a:rPr lang="cs-CZ" sz="3200" dirty="0" smtClean="0">
                <a:solidFill>
                  <a:schemeClr val="tx1"/>
                </a:solidFill>
              </a:rPr>
              <a:t>a hlavně se zde chovají </a:t>
            </a:r>
            <a:r>
              <a:rPr lang="cs-CZ" sz="3200" dirty="0" smtClean="0">
                <a:solidFill>
                  <a:srgbClr val="FF0066"/>
                </a:solidFill>
              </a:rPr>
              <a:t>ovce</a:t>
            </a:r>
            <a:endParaRPr lang="cs-CZ" sz="32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199" y="320040"/>
            <a:ext cx="8507289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Austrálie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1052736"/>
            <a:ext cx="8712969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u="sng" dirty="0" smtClean="0">
                <a:solidFill>
                  <a:srgbClr val="FF0066"/>
                </a:solidFill>
              </a:rPr>
              <a:t>Rostliny</a:t>
            </a:r>
            <a:r>
              <a:rPr lang="cs-CZ" sz="3200" dirty="0" smtClean="0">
                <a:solidFill>
                  <a:schemeClr val="tx1"/>
                </a:solidFill>
              </a:rPr>
              <a:t> – přestože je většina povrchu tvořena pouštěmi a polopouštěmi je zde rozvinuto mnoho prostředí, od vřesovišť po deštné lesy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17" y="2924944"/>
            <a:ext cx="8712969" cy="156966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u="sng" dirty="0" smtClean="0">
                <a:solidFill>
                  <a:srgbClr val="FF0066"/>
                </a:solidFill>
              </a:rPr>
              <a:t>Živočichové</a:t>
            </a:r>
            <a:r>
              <a:rPr lang="cs-CZ" sz="3200" dirty="0" smtClean="0">
                <a:solidFill>
                  <a:schemeClr val="tx1"/>
                </a:solidFill>
              </a:rPr>
              <a:t> – v Austrálii žije mnoho endemitů (druh, který jinde na </a:t>
            </a:r>
            <a:r>
              <a:rPr lang="cs-CZ" sz="3200" dirty="0">
                <a:solidFill>
                  <a:schemeClr val="tx1"/>
                </a:solidFill>
              </a:rPr>
              <a:t>Z</a:t>
            </a:r>
            <a:r>
              <a:rPr lang="cs-CZ" sz="3200" dirty="0" smtClean="0">
                <a:solidFill>
                  <a:schemeClr val="tx1"/>
                </a:solidFill>
              </a:rPr>
              <a:t>emi nenajdete), jako např. ptakopysk, klokan, ježura</a:t>
            </a:r>
            <a:r>
              <a:rPr lang="cs-CZ" sz="3200" smtClean="0">
                <a:solidFill>
                  <a:schemeClr val="tx1"/>
                </a:solidFill>
              </a:rPr>
              <a:t>, koala…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612313"/>
            <a:ext cx="2257053" cy="22200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4630" y="4612313"/>
            <a:ext cx="2186694" cy="2220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66603" y="501317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6603" y="3056451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20639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82296" indent="0">
              <a:buNone/>
            </a:pPr>
            <a:r>
              <a:rPr lang="cs-CZ" sz="2400" dirty="0" smtClean="0"/>
              <a:t>Obr. 1. – </a:t>
            </a:r>
            <a:r>
              <a:rPr lang="cs-CZ" sz="1200" dirty="0" smtClean="0"/>
              <a:t>SSOLBERGJ</a:t>
            </a:r>
            <a:r>
              <a:rPr lang="cs-CZ" sz="1200" dirty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21.9.2013]. Dostupný na WWW: http://cs.wikipedia.org/wiki/Soubor:Australia_(orthographic_projection).svg </a:t>
            </a:r>
            <a:endParaRPr lang="cs-CZ" sz="1200" dirty="0" smtClean="0"/>
          </a:p>
          <a:p>
            <a:pPr marL="82296" indent="0">
              <a:buNone/>
            </a:pPr>
            <a:r>
              <a:rPr lang="cs-CZ" sz="2400" dirty="0" smtClean="0"/>
              <a:t>Obr.2. - </a:t>
            </a:r>
            <a:r>
              <a:rPr lang="it-IT" sz="1200" dirty="0" smtClean="0"/>
              <a:t>DILIFF. </a:t>
            </a:r>
            <a:r>
              <a:rPr lang="it-IT" sz="1200" i="1" dirty="0" smtClean="0"/>
              <a:t>wikipedia.org</a:t>
            </a:r>
            <a:r>
              <a:rPr lang="it-IT" sz="1200" dirty="0" smtClean="0"/>
              <a:t> [online]. [cit. 22.9.2013]. Dostupný na WWW: http://cs.wikipedia.org/wiki/Soubor:Koala_climbing_tree.jpg </a:t>
            </a:r>
            <a:endParaRPr lang="cs-CZ" sz="1200" dirty="0"/>
          </a:p>
          <a:p>
            <a:pPr marL="82296" indent="0">
              <a:buNone/>
            </a:pPr>
            <a:r>
              <a:rPr lang="cs-CZ" sz="2400" dirty="0" smtClean="0"/>
              <a:t>Obr.3. </a:t>
            </a:r>
            <a:r>
              <a:rPr lang="cs-CZ" sz="2400" dirty="0"/>
              <a:t>- </a:t>
            </a:r>
            <a:r>
              <a:rPr lang="nl-NL" sz="1200" dirty="0"/>
              <a:t>ESTER INBAR. </a:t>
            </a:r>
            <a:r>
              <a:rPr lang="nl-NL" sz="1200" i="1" dirty="0"/>
              <a:t>wikipedia.org</a:t>
            </a:r>
            <a:r>
              <a:rPr lang="nl-NL" sz="1200" dirty="0"/>
              <a:t> [online]. [cit. 22.9.2013]. Dostupný na WWW: http://cs.wikipedia.org/wiki/Soubor:Echidna_ST_03.jpg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2109</TotalTime>
  <Words>252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Slunovrat</vt:lpstr>
      <vt:lpstr>Prezentace aplikace PowerPoint</vt:lpstr>
      <vt:lpstr>Anotace</vt:lpstr>
      <vt:lpstr>Austrálie</vt:lpstr>
      <vt:lpstr>Austrálie</vt:lpstr>
      <vt:lpstr>Austrálie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275</cp:revision>
  <dcterms:created xsi:type="dcterms:W3CDTF">2011-03-22T17:13:23Z</dcterms:created>
  <dcterms:modified xsi:type="dcterms:W3CDTF">2013-09-22T07:03:23Z</dcterms:modified>
</cp:coreProperties>
</file>