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1"/>
  </p:notesMasterIdLst>
  <p:sldIdLst>
    <p:sldId id="256" r:id="rId2"/>
    <p:sldId id="269" r:id="rId3"/>
    <p:sldId id="257" r:id="rId4"/>
    <p:sldId id="258" r:id="rId5"/>
    <p:sldId id="270" r:id="rId6"/>
    <p:sldId id="260" r:id="rId7"/>
    <p:sldId id="261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80" d="100"/>
          <a:sy n="80" d="100"/>
        </p:scale>
        <p:origin x="-1086" y="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65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229502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419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VY_32_INOVACE_23_10_Z7_Skála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50397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Austrálie a Oceánie - Test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53074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</a:t>
            </a:r>
            <a:r>
              <a:rPr lang="cs-CZ" sz="2800" dirty="0" smtClean="0"/>
              <a:t>Austrálii a Oceánii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7158" y="1785926"/>
            <a:ext cx="8247290" cy="221913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V testu musí žáci dokázat své vědomosti z </a:t>
            </a:r>
            <a:r>
              <a:rPr lang="cs-CZ" sz="2000" dirty="0" smtClean="0"/>
              <a:t>obyvatelstva, povrchu, hospodářství a slepé mapy Austrálie a Oceánie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Své znalosti si mohou zpětně ověřit v řešení testu</a:t>
            </a:r>
          </a:p>
          <a:p>
            <a:endParaRPr lang="cs-CZ" sz="2000" dirty="0"/>
          </a:p>
          <a:p>
            <a:r>
              <a:rPr lang="cs-CZ" sz="2000" dirty="0" smtClean="0"/>
              <a:t>Test je určen pro žáky 7. ročníku a pro interaktivní tabuli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JV </a:t>
            </a:r>
            <a:r>
              <a:rPr lang="cs-CZ" sz="9600" dirty="0" smtClean="0"/>
              <a:t>Austrálie</a:t>
            </a:r>
            <a:r>
              <a:rPr lang="cs-CZ" sz="9600" dirty="0" smtClean="0"/>
              <a:t>.</a:t>
            </a: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Co je to endemit a uveďte některé druhy?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Jaký je povrch Austrálie?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31175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Napište složení obyvatelstva v Oceánii?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1" grpId="0"/>
      <p:bldP spid="1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582" y="2014509"/>
            <a:ext cx="6563143" cy="4149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3952" y="1124744"/>
            <a:ext cx="602238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</a:t>
            </a:r>
            <a:r>
              <a:rPr lang="cs-CZ" sz="2400" i="1" dirty="0" smtClean="0">
                <a:solidFill>
                  <a:schemeClr val="bg1"/>
                </a:solidFill>
              </a:rPr>
              <a:t>o jaké místo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3850090"/>
            <a:ext cx="328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1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25262" y="4582619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35372" y="3904605"/>
            <a:ext cx="285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2420892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3" name="Čárový popisek 1 32"/>
          <p:cNvSpPr/>
          <p:nvPr/>
        </p:nvSpPr>
        <p:spPr>
          <a:xfrm>
            <a:off x="5796136" y="5483223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" name="Čárový popisek 1 33"/>
          <p:cNvSpPr/>
          <p:nvPr/>
        </p:nvSpPr>
        <p:spPr>
          <a:xfrm>
            <a:off x="1979712" y="5831145"/>
            <a:ext cx="428628" cy="285752"/>
          </a:xfrm>
          <a:prstGeom prst="borderCallout1">
            <a:avLst>
              <a:gd name="adj1" fmla="val 47784"/>
              <a:gd name="adj2" fmla="val 99490"/>
              <a:gd name="adj3" fmla="val 2968"/>
              <a:gd name="adj4" fmla="val 381993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2" grpId="0"/>
      <p:bldP spid="23" grpId="0"/>
      <p:bldP spid="24" grpId="0"/>
      <p:bldP spid="25" grpId="0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500034" y="2143116"/>
            <a:ext cx="3786214" cy="4395798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KOALA</a:t>
            </a:r>
            <a:endParaRPr lang="cs-CZ" sz="4400" dirty="0" smtClean="0"/>
          </a:p>
          <a:p>
            <a:r>
              <a:rPr lang="cs-CZ" sz="4400" dirty="0" smtClean="0"/>
              <a:t>SYDNEY</a:t>
            </a:r>
            <a:endParaRPr lang="cs-CZ" sz="4400" dirty="0" smtClean="0"/>
          </a:p>
          <a:p>
            <a:r>
              <a:rPr lang="cs-CZ" sz="4400" dirty="0" smtClean="0"/>
              <a:t>TASMÁNIA</a:t>
            </a:r>
            <a:endParaRPr lang="cs-CZ" sz="4400" dirty="0" smtClean="0"/>
          </a:p>
          <a:p>
            <a:r>
              <a:rPr lang="cs-CZ" sz="4400" dirty="0" smtClean="0"/>
              <a:t>MURRAY</a:t>
            </a:r>
            <a:endParaRPr lang="cs-CZ" sz="4400" dirty="0" smtClean="0"/>
          </a:p>
          <a:p>
            <a:r>
              <a:rPr lang="cs-CZ" sz="4400" dirty="0" smtClean="0"/>
              <a:t>MAOŘI</a:t>
            </a:r>
            <a:endParaRPr lang="cs-CZ" sz="4400" dirty="0" smtClean="0"/>
          </a:p>
          <a:p>
            <a:r>
              <a:rPr lang="cs-CZ" sz="4400" dirty="0" smtClean="0"/>
              <a:t>PAPUÁNCI</a:t>
            </a:r>
            <a:endParaRPr lang="cs-CZ" sz="4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3. části – seřaďte dvojice, které patří k sobě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OSTROV</a:t>
            </a:r>
            <a:endParaRPr lang="cs-CZ" sz="4000" dirty="0" smtClean="0"/>
          </a:p>
          <a:p>
            <a:r>
              <a:rPr lang="cs-CZ" sz="4000" dirty="0" smtClean="0"/>
              <a:t>OPERA</a:t>
            </a:r>
            <a:endParaRPr lang="cs-CZ" sz="4000" dirty="0" smtClean="0"/>
          </a:p>
          <a:p>
            <a:r>
              <a:rPr lang="cs-CZ" sz="4000" dirty="0" smtClean="0"/>
              <a:t>NOVÁ GUINEA</a:t>
            </a:r>
            <a:endParaRPr lang="cs-CZ" sz="4000" dirty="0" smtClean="0"/>
          </a:p>
          <a:p>
            <a:r>
              <a:rPr lang="cs-CZ" sz="4000" dirty="0" smtClean="0"/>
              <a:t>NOVÝ ZÉLAND</a:t>
            </a:r>
            <a:endParaRPr lang="cs-CZ" sz="4000" dirty="0" smtClean="0"/>
          </a:p>
          <a:p>
            <a:r>
              <a:rPr lang="cs-CZ" sz="4000" dirty="0" smtClean="0"/>
              <a:t>ŘEKA</a:t>
            </a:r>
            <a:endParaRPr lang="cs-CZ" sz="4000" dirty="0" smtClean="0"/>
          </a:p>
          <a:p>
            <a:r>
              <a:rPr lang="cs-CZ" sz="4000" dirty="0" smtClean="0"/>
              <a:t>EUKALYPT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build="p"/>
      <p:bldP spid="6" grpId="0" animBg="1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214282" y="148030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</a:t>
            </a:r>
            <a:r>
              <a:rPr lang="cs-CZ" sz="9600" dirty="0" smtClean="0"/>
              <a:t>Austrálie.</a:t>
            </a:r>
            <a:endParaRPr lang="cs-CZ" sz="9600" dirty="0" smtClean="0"/>
          </a:p>
          <a:p>
            <a:pPr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…</a:t>
            </a:r>
            <a:r>
              <a:rPr lang="cs-CZ" sz="8000" dirty="0">
                <a:solidFill>
                  <a:srgbClr val="FF0000"/>
                </a:solidFill>
              </a:rPr>
              <a:t>těží se </a:t>
            </a:r>
            <a:r>
              <a:rPr lang="cs-CZ" sz="8000" dirty="0">
                <a:solidFill>
                  <a:srgbClr val="FF0000"/>
                </a:solidFill>
              </a:rPr>
              <a:t>černé a hnědé uhlí, ropa, zemní plyn, </a:t>
            </a:r>
            <a:r>
              <a:rPr lang="cs-CZ" sz="8000" dirty="0" smtClean="0">
                <a:solidFill>
                  <a:srgbClr val="FF0000"/>
                </a:solidFill>
              </a:rPr>
              <a:t>zlato</a:t>
            </a:r>
            <a:endParaRPr lang="cs-CZ" sz="96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…</a:t>
            </a:r>
            <a:r>
              <a:rPr lang="cs-CZ" sz="8000" dirty="0" smtClean="0">
                <a:solidFill>
                  <a:srgbClr val="FF0000"/>
                </a:solidFill>
              </a:rPr>
              <a:t>pěstuje </a:t>
            </a:r>
            <a:r>
              <a:rPr lang="cs-CZ" sz="8000" dirty="0">
                <a:solidFill>
                  <a:srgbClr val="FF0000"/>
                </a:solidFill>
              </a:rPr>
              <a:t>se pšenice, rýže, cukrová třtina a hlavně se zde chovají ovce</a:t>
            </a:r>
          </a:p>
          <a:p>
            <a:pPr>
              <a:buNone/>
            </a:pPr>
            <a:endParaRPr lang="cs-CZ" sz="96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44" y="3927539"/>
            <a:ext cx="70214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/>
              <a:t>Co je to endemit a uveďte některé druhy?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… </a:t>
            </a:r>
            <a:r>
              <a:rPr lang="cs-CZ" sz="2400" dirty="0" smtClean="0">
                <a:solidFill>
                  <a:srgbClr val="FF0000"/>
                </a:solidFill>
              </a:rPr>
              <a:t>je to druh žijící jen na jednom místě na Zemi…koala, ptakopysk, klokan, ježura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157192"/>
            <a:ext cx="67866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/>
              <a:t>Jaký je povrch Austrálie?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…převážně rovinatý, tvořený pouštěmi a polopouštěmi, jen na východě je pohoří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3096542"/>
            <a:ext cx="8462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/>
              <a:t>Napište složení obyvatelstva v Oceánii?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…90 % tvoří přistěhovalci z Evropy a 10% původní obyvatelé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 build="p"/>
      <p:bldP spid="10" grpId="0"/>
      <p:bldP spid="11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82266" y="2207626"/>
            <a:ext cx="27855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POLYNÉSIE</a:t>
            </a:r>
          </a:p>
          <a:p>
            <a:pPr marL="342900" indent="-342900">
              <a:buAutoNum type="arabicPeriod"/>
            </a:pPr>
            <a:r>
              <a:rPr lang="cs-CZ" dirty="0" smtClean="0"/>
              <a:t>AUSTRÁLIE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MELANÉSIE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MIKRONÉSIE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TASMÁNIE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NOVÝ ZÉLAND</a:t>
            </a:r>
            <a:endParaRPr lang="cs-CZ" dirty="0" smtClean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8" y="1108890"/>
            <a:ext cx="6563143" cy="4149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930084" y="2944471"/>
            <a:ext cx="3289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1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11138" y="3677000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21248" y="2998986"/>
            <a:ext cx="285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37796" y="1515273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23" name="Čárový popisek 1 22"/>
          <p:cNvSpPr/>
          <p:nvPr/>
        </p:nvSpPr>
        <p:spPr>
          <a:xfrm>
            <a:off x="4282012" y="4577604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4" name="Čárový popisek 1 23"/>
          <p:cNvSpPr/>
          <p:nvPr/>
        </p:nvSpPr>
        <p:spPr>
          <a:xfrm>
            <a:off x="465588" y="4925526"/>
            <a:ext cx="428628" cy="285752"/>
          </a:xfrm>
          <a:prstGeom prst="borderCallout1">
            <a:avLst>
              <a:gd name="adj1" fmla="val 47784"/>
              <a:gd name="adj2" fmla="val 99490"/>
              <a:gd name="adj3" fmla="val 2968"/>
              <a:gd name="adj4" fmla="val 381993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3" grpId="0"/>
      <p:bldP spid="19" grpId="0"/>
      <p:bldP spid="20" grpId="0"/>
      <p:bldP spid="21" grpId="0"/>
      <p:bldP spid="22" grpId="0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sp>
        <p:nvSpPr>
          <p:cNvPr id="7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500034" y="2143116"/>
            <a:ext cx="3786214" cy="4395798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KOALA</a:t>
            </a:r>
            <a:endParaRPr lang="cs-CZ" sz="4400" dirty="0" smtClean="0"/>
          </a:p>
          <a:p>
            <a:r>
              <a:rPr lang="cs-CZ" sz="4400" dirty="0" smtClean="0"/>
              <a:t>SYDNEY</a:t>
            </a:r>
            <a:endParaRPr lang="cs-CZ" sz="4400" dirty="0" smtClean="0"/>
          </a:p>
          <a:p>
            <a:r>
              <a:rPr lang="cs-CZ" sz="4400" dirty="0" smtClean="0"/>
              <a:t>TASMÁNIA</a:t>
            </a:r>
            <a:endParaRPr lang="cs-CZ" sz="4400" dirty="0" smtClean="0"/>
          </a:p>
          <a:p>
            <a:r>
              <a:rPr lang="cs-CZ" sz="4400" dirty="0" smtClean="0"/>
              <a:t>MURRAY</a:t>
            </a:r>
            <a:endParaRPr lang="cs-CZ" sz="4400" dirty="0" smtClean="0"/>
          </a:p>
          <a:p>
            <a:r>
              <a:rPr lang="cs-CZ" sz="4400" dirty="0" smtClean="0"/>
              <a:t>MAOŘI</a:t>
            </a:r>
            <a:endParaRPr lang="cs-CZ" sz="4400" dirty="0" smtClean="0"/>
          </a:p>
          <a:p>
            <a:r>
              <a:rPr lang="cs-CZ" sz="4400" dirty="0" smtClean="0"/>
              <a:t>PAPUÁNCI</a:t>
            </a:r>
            <a:endParaRPr lang="cs-CZ" sz="4400" dirty="0" smtClean="0"/>
          </a:p>
        </p:txBody>
      </p:sp>
      <p:sp>
        <p:nvSpPr>
          <p:cNvPr id="8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EUKALYPT</a:t>
            </a:r>
            <a:endParaRPr lang="cs-CZ" sz="4000" dirty="0" smtClean="0"/>
          </a:p>
          <a:p>
            <a:r>
              <a:rPr lang="cs-CZ" sz="4000" dirty="0" smtClean="0"/>
              <a:t>OPERA</a:t>
            </a:r>
            <a:endParaRPr lang="cs-CZ" sz="4000" dirty="0" smtClean="0"/>
          </a:p>
          <a:p>
            <a:r>
              <a:rPr lang="cs-CZ" sz="4000" dirty="0" smtClean="0"/>
              <a:t>OSTROV</a:t>
            </a:r>
            <a:endParaRPr lang="cs-CZ" sz="4000" dirty="0" smtClean="0"/>
          </a:p>
          <a:p>
            <a:r>
              <a:rPr lang="cs-CZ" sz="4000" dirty="0" smtClean="0"/>
              <a:t>ŘEKA</a:t>
            </a:r>
            <a:endParaRPr lang="cs-CZ" sz="4000" dirty="0" smtClean="0"/>
          </a:p>
          <a:p>
            <a:r>
              <a:rPr lang="cs-CZ" sz="4000" dirty="0" smtClean="0"/>
              <a:t>NOVÝ ZÉLAND</a:t>
            </a:r>
            <a:endParaRPr lang="cs-CZ" sz="4000" dirty="0" smtClean="0"/>
          </a:p>
          <a:p>
            <a:r>
              <a:rPr lang="cs-CZ" sz="4000" smtClean="0"/>
              <a:t>NOVÁ GUINEA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ASDFGH. </a:t>
            </a:r>
            <a:r>
              <a:rPr lang="cs-CZ" sz="1200" i="1" dirty="0"/>
              <a:t>wikipedia.org</a:t>
            </a:r>
            <a:r>
              <a:rPr lang="cs-CZ" sz="1200" dirty="0"/>
              <a:t> [online]. [cit. 22.9.2013]. Dostupný na WWW: http://cs.wikipedia.org/wiki/Soubor:Oceanias_Regions.png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2103</TotalTime>
  <Words>370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Soho</vt:lpstr>
      <vt:lpstr>Prezentace aplikace PowerPoint</vt:lpstr>
      <vt:lpstr>Anotace:</vt:lpstr>
      <vt:lpstr>Test – 1. část</vt:lpstr>
      <vt:lpstr>Test – 2. část </vt:lpstr>
      <vt:lpstr>Test – 3. část</vt:lpstr>
      <vt:lpstr>Správné odpovědi</vt:lpstr>
      <vt:lpstr>Správné odpovědi Test 2. část </vt:lpstr>
      <vt:lpstr>Správné odpovědi Test 3. část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210</cp:revision>
  <dcterms:created xsi:type="dcterms:W3CDTF">2011-03-22T17:13:23Z</dcterms:created>
  <dcterms:modified xsi:type="dcterms:W3CDTF">2013-09-22T07:36:58Z</dcterms:modified>
</cp:coreProperties>
</file>