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252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AC94C-AFC4-4614-8639-B9BD4B40823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Hranice s Afrikou</a:t>
          </a:r>
          <a:endParaRPr lang="cs-CZ" sz="3600" kern="1200" dirty="0"/>
        </a:p>
      </dsp:txBody>
      <dsp:txXfrm>
        <a:off x="911" y="0"/>
        <a:ext cx="2370087" cy="1462087"/>
      </dsp:txXfrm>
    </dsp:sp>
    <dsp:sp modelId="{EEC98C75-C857-4A5A-BAA6-14A1169C82B4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Suezský průplav</a:t>
          </a:r>
          <a:endParaRPr lang="cs-CZ" sz="2200" kern="1200" dirty="0"/>
        </a:p>
      </dsp:txBody>
      <dsp:txXfrm>
        <a:off x="280959" y="1506554"/>
        <a:ext cx="1809992" cy="1383386"/>
      </dsp:txXfrm>
    </dsp:sp>
    <dsp:sp modelId="{2E8F7B23-CBAE-44B4-9901-9AEEF67B85DE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Rudé moře</a:t>
          </a:r>
          <a:endParaRPr lang="cs-CZ" sz="2200" kern="1200" dirty="0"/>
        </a:p>
      </dsp:txBody>
      <dsp:txXfrm>
        <a:off x="280959" y="3202090"/>
        <a:ext cx="1809992" cy="1383386"/>
      </dsp:txXfrm>
    </dsp:sp>
    <dsp:sp modelId="{42CBF88B-EE9B-4B48-928A-38F93988B9C4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Amerikou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BEAD3978-3313-47B2-9C66-8618F51C16D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</a:t>
          </a:r>
          <a:endParaRPr lang="cs-CZ" sz="2200" kern="1200" dirty="0"/>
        </a:p>
      </dsp:txBody>
      <dsp:txXfrm>
        <a:off x="2828803" y="1506554"/>
        <a:ext cx="1809992" cy="1383386"/>
      </dsp:txXfrm>
    </dsp:sp>
    <dsp:sp modelId="{06C28BFD-5B9D-4B17-B915-B8118D03A520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Beringův průliv</a:t>
          </a:r>
          <a:endParaRPr lang="cs-CZ" sz="2200" kern="1200" dirty="0"/>
        </a:p>
      </dsp:txBody>
      <dsp:txXfrm>
        <a:off x="2828803" y="3202090"/>
        <a:ext cx="1809992" cy="1383386"/>
      </dsp:txXfrm>
    </dsp:sp>
    <dsp:sp modelId="{ED4D8026-2031-4C61-B436-274D3945E3BE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Austrálií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71FB58FB-D9A9-4B11-87AE-8420F85F3004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Tichý oceán </a:t>
          </a:r>
          <a:endParaRPr lang="cs-CZ" sz="2200" kern="1200" dirty="0"/>
        </a:p>
      </dsp:txBody>
      <dsp:txXfrm>
        <a:off x="5376648" y="1506554"/>
        <a:ext cx="1809992" cy="1383386"/>
      </dsp:txXfrm>
    </dsp:sp>
    <dsp:sp modelId="{431E30D2-1DEF-4910-B329-1B8AC40FE79F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Hlubokomoř</a:t>
          </a:r>
          <a:r>
            <a:rPr lang="cs-CZ" sz="2200" kern="1200" dirty="0" smtClean="0"/>
            <a:t>-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ské</a:t>
          </a:r>
          <a:r>
            <a:rPr lang="cs-CZ" sz="2200" kern="1200" dirty="0" smtClean="0"/>
            <a:t> příkopy</a:t>
          </a:r>
          <a:endParaRPr lang="cs-CZ" sz="2200" kern="1200" dirty="0"/>
        </a:p>
      </dsp:txBody>
      <dsp:txXfrm>
        <a:off x="5376648" y="3202090"/>
        <a:ext cx="1809992" cy="1383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839857-24FD-4565-B5F0-FB8E068181CA}">
      <dsp:nvSpPr>
        <dsp:cNvPr id="0" name=""/>
        <dsp:cNvSpPr/>
      </dsp:nvSpPr>
      <dsp:spPr>
        <a:xfrm rot="5400000">
          <a:off x="-34311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658F8BC-36C5-411E-89FF-039E748B84F5}">
      <dsp:nvSpPr>
        <dsp:cNvPr id="0" name=""/>
        <dsp:cNvSpPr/>
      </dsp:nvSpPr>
      <dsp:spPr>
        <a:xfrm>
          <a:off x="3755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Asie</a:t>
          </a:r>
          <a:endParaRPr lang="cs-CZ" sz="2800" kern="1200" dirty="0"/>
        </a:p>
      </dsp:txBody>
      <dsp:txXfrm>
        <a:off x="39574" y="332442"/>
        <a:ext cx="1966637" cy="1151327"/>
      </dsp:txXfrm>
    </dsp:sp>
    <dsp:sp modelId="{511D4F0E-16DA-4160-B97F-C0EE4F72BA84}">
      <dsp:nvSpPr>
        <dsp:cNvPr id="0" name=""/>
        <dsp:cNvSpPr/>
      </dsp:nvSpPr>
      <dsp:spPr>
        <a:xfrm rot="5400000">
          <a:off x="-34311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3B5CE2A-0C70-4968-8E80-20A0746920AB}">
      <dsp:nvSpPr>
        <dsp:cNvPr id="0" name=""/>
        <dsp:cNvSpPr/>
      </dsp:nvSpPr>
      <dsp:spPr>
        <a:xfrm>
          <a:off x="3755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Arabský</a:t>
          </a:r>
          <a:endParaRPr lang="cs-CZ" sz="2800" kern="1200" dirty="0"/>
        </a:p>
      </dsp:txBody>
      <dsp:txXfrm>
        <a:off x="39574" y="1861148"/>
        <a:ext cx="1966637" cy="1151327"/>
      </dsp:txXfrm>
    </dsp:sp>
    <dsp:sp modelId="{87A5814C-F97A-4369-B929-E706155123C4}">
      <dsp:nvSpPr>
        <dsp:cNvPr id="0" name=""/>
        <dsp:cNvSpPr/>
      </dsp:nvSpPr>
      <dsp:spPr>
        <a:xfrm>
          <a:off x="421236" y="3562777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61170C-7980-4B0F-A259-610A361EEF55}">
      <dsp:nvSpPr>
        <dsp:cNvPr id="0" name=""/>
        <dsp:cNvSpPr/>
      </dsp:nvSpPr>
      <dsp:spPr>
        <a:xfrm>
          <a:off x="3755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Přední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39574" y="3389855"/>
        <a:ext cx="1966637" cy="1151327"/>
      </dsp:txXfrm>
    </dsp:sp>
    <dsp:sp modelId="{314223CE-1CF0-4AB3-B700-995D98B0D3DE}">
      <dsp:nvSpPr>
        <dsp:cNvPr id="0" name=""/>
        <dsp:cNvSpPr/>
      </dsp:nvSpPr>
      <dsp:spPr>
        <a:xfrm rot="16200000">
          <a:off x="2367790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CB7AAE0-5D00-4695-B1C6-050870BF25B7}">
      <dsp:nvSpPr>
        <dsp:cNvPr id="0" name=""/>
        <dsp:cNvSpPr/>
      </dsp:nvSpPr>
      <dsp:spPr>
        <a:xfrm>
          <a:off x="2714662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Korejský</a:t>
          </a:r>
          <a:endParaRPr lang="cs-CZ" sz="2800" kern="1200" dirty="0"/>
        </a:p>
      </dsp:txBody>
      <dsp:txXfrm>
        <a:off x="2750481" y="3389855"/>
        <a:ext cx="1966637" cy="1151327"/>
      </dsp:txXfrm>
    </dsp:sp>
    <dsp:sp modelId="{07FE84C9-88C9-4C6C-9563-46834CDCFE61}">
      <dsp:nvSpPr>
        <dsp:cNvPr id="0" name=""/>
        <dsp:cNvSpPr/>
      </dsp:nvSpPr>
      <dsp:spPr>
        <a:xfrm rot="16200000">
          <a:off x="2367790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41E6EA-0F41-45A3-A205-D80B9D20A476}">
      <dsp:nvSpPr>
        <dsp:cNvPr id="0" name=""/>
        <dsp:cNvSpPr/>
      </dsp:nvSpPr>
      <dsp:spPr>
        <a:xfrm>
          <a:off x="2714662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Malajský</a:t>
          </a:r>
          <a:endParaRPr lang="cs-CZ" sz="2800" kern="1200" dirty="0"/>
        </a:p>
      </dsp:txBody>
      <dsp:txXfrm>
        <a:off x="2750481" y="1861148"/>
        <a:ext cx="1966637" cy="1151327"/>
      </dsp:txXfrm>
    </dsp:sp>
    <dsp:sp modelId="{D139AD0D-CF9B-4818-A1D8-294C815DB57B}">
      <dsp:nvSpPr>
        <dsp:cNvPr id="0" name=""/>
        <dsp:cNvSpPr/>
      </dsp:nvSpPr>
      <dsp:spPr>
        <a:xfrm>
          <a:off x="3132143" y="505363"/>
          <a:ext cx="27010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8ECCEE9-32A5-43BF-9F85-24BA085C7CD9}">
      <dsp:nvSpPr>
        <dsp:cNvPr id="0" name=""/>
        <dsp:cNvSpPr/>
      </dsp:nvSpPr>
      <dsp:spPr>
        <a:xfrm>
          <a:off x="2714662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Indie</a:t>
          </a:r>
          <a:endParaRPr lang="cs-CZ" sz="2800" kern="1200" dirty="0"/>
        </a:p>
      </dsp:txBody>
      <dsp:txXfrm>
        <a:off x="2750481" y="332442"/>
        <a:ext cx="1966637" cy="1151327"/>
      </dsp:txXfrm>
    </dsp:sp>
    <dsp:sp modelId="{F7E01CDA-1643-4884-8AA6-B7C6B6B41EEA}">
      <dsp:nvSpPr>
        <dsp:cNvPr id="0" name=""/>
        <dsp:cNvSpPr/>
      </dsp:nvSpPr>
      <dsp:spPr>
        <a:xfrm rot="5400000">
          <a:off x="5078696" y="1269717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4B70241-6208-4561-992A-C82D021373AB}">
      <dsp:nvSpPr>
        <dsp:cNvPr id="0" name=""/>
        <dsp:cNvSpPr/>
      </dsp:nvSpPr>
      <dsp:spPr>
        <a:xfrm>
          <a:off x="5425568" y="296623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Kamčatka</a:t>
          </a:r>
          <a:endParaRPr lang="cs-CZ" sz="2800" kern="1200" dirty="0"/>
        </a:p>
      </dsp:txBody>
      <dsp:txXfrm>
        <a:off x="5461387" y="332442"/>
        <a:ext cx="1966637" cy="1151327"/>
      </dsp:txXfrm>
    </dsp:sp>
    <dsp:sp modelId="{C9916D3B-E2B6-4E2B-AB5E-86FCD2932ED7}">
      <dsp:nvSpPr>
        <dsp:cNvPr id="0" name=""/>
        <dsp:cNvSpPr/>
      </dsp:nvSpPr>
      <dsp:spPr>
        <a:xfrm rot="5400000">
          <a:off x="5078696" y="2798423"/>
          <a:ext cx="1518880" cy="183444"/>
        </a:xfrm>
        <a:prstGeom prst="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tint val="6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tint val="6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C85AF28-0C9D-4053-B524-E01FF30C9D3A}">
      <dsp:nvSpPr>
        <dsp:cNvPr id="0" name=""/>
        <dsp:cNvSpPr/>
      </dsp:nvSpPr>
      <dsp:spPr>
        <a:xfrm>
          <a:off x="5425568" y="1825329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Čukotský</a:t>
          </a:r>
          <a:endParaRPr lang="cs-CZ" sz="2800" kern="1200" dirty="0"/>
        </a:p>
      </dsp:txBody>
      <dsp:txXfrm>
        <a:off x="5461387" y="1861148"/>
        <a:ext cx="1966637" cy="1151327"/>
      </dsp:txXfrm>
    </dsp:sp>
    <dsp:sp modelId="{F17BDF93-1D8E-46D1-ADCC-AD232CF84E7D}">
      <dsp:nvSpPr>
        <dsp:cNvPr id="0" name=""/>
        <dsp:cNvSpPr/>
      </dsp:nvSpPr>
      <dsp:spPr>
        <a:xfrm>
          <a:off x="5425568" y="3354036"/>
          <a:ext cx="2038275" cy="12229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/>
            <a:t>Tajmyr</a:t>
          </a:r>
          <a:endParaRPr lang="cs-CZ" sz="2800" kern="1200" dirty="0"/>
        </a:p>
      </dsp:txBody>
      <dsp:txXfrm>
        <a:off x="5461387" y="3389855"/>
        <a:ext cx="1966637" cy="1151327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642910" y="2928934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57606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Asie </a:t>
            </a:r>
            <a:r>
              <a:rPr lang="cs-CZ" dirty="0" smtClean="0"/>
              <a:t>–</a:t>
            </a:r>
            <a:r>
              <a:rPr lang="cs-CZ" b="0" dirty="0" smtClean="0"/>
              <a:t>vodstvo</a:t>
            </a:r>
            <a:endParaRPr lang="cs-CZ" b="0" dirty="0"/>
          </a:p>
        </p:txBody>
      </p:sp>
      <p:sp>
        <p:nvSpPr>
          <p:cNvPr id="10" name="Zaoblený obdélník 9"/>
          <p:cNvSpPr/>
          <p:nvPr/>
        </p:nvSpPr>
        <p:spPr>
          <a:xfrm>
            <a:off x="214282" y="1357298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1" name="Picture 2" descr="http://www.zslibina.cz/Logo/LogoLibina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1491034"/>
            <a:ext cx="1333602" cy="116297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28596" y="1357298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143248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VY_32_INOVACE_23_13_Z7_Skála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857224" y="3857628"/>
            <a:ext cx="249715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Asie </a:t>
            </a:r>
            <a:r>
              <a:rPr lang="cs-CZ" sz="2000" dirty="0" smtClean="0"/>
              <a:t>–vodstvo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214818"/>
            <a:ext cx="43784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Oblasti řek, moře, jezera Asie 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7224" y="4572008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18" y="5286388"/>
            <a:ext cx="5429248" cy="1185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389120"/>
          </a:xfrm>
        </p:spPr>
        <p:txBody>
          <a:bodyPr/>
          <a:lstStyle/>
          <a:p>
            <a:r>
              <a:rPr lang="cs-CZ" dirty="0" smtClean="0"/>
              <a:t>Prezentace seznamuje </a:t>
            </a:r>
            <a:r>
              <a:rPr lang="cs-CZ" smtClean="0"/>
              <a:t>žáky </a:t>
            </a:r>
            <a:r>
              <a:rPr lang="cs-CZ" smtClean="0"/>
              <a:t>s jezery</a:t>
            </a:r>
            <a:r>
              <a:rPr lang="cs-CZ" smtClean="0"/>
              <a:t>, </a:t>
            </a:r>
            <a:r>
              <a:rPr lang="cs-CZ" smtClean="0"/>
              <a:t>řekami a </a:t>
            </a:r>
            <a:r>
              <a:rPr lang="cs-CZ" dirty="0" smtClean="0"/>
              <a:t>moři Asie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Nabyté vědomosti si žáci mohou ověřit v závěrečných otázkách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7. ročníku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1142984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- můžeme je rozdělit do 4 oblastí, podle typu vodních toků</a:t>
            </a:r>
            <a:endParaRPr lang="cs-CZ" sz="2400" dirty="0">
              <a:solidFill>
                <a:schemeClr val="bg2">
                  <a:lumMod val="50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2910" y="1785926"/>
            <a:ext cx="7572428" cy="928694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b="1" dirty="0" smtClean="0"/>
              <a:t>1. oblast: </a:t>
            </a:r>
            <a:r>
              <a:rPr lang="cs-CZ" u="sng" dirty="0" smtClean="0"/>
              <a:t>SEVERNÍ ČÁST ASIE </a:t>
            </a:r>
            <a:r>
              <a:rPr lang="cs-CZ" dirty="0" smtClean="0"/>
              <a:t>– mohutné veletoky, které v zimě zamrzají </a:t>
            </a:r>
          </a:p>
          <a:p>
            <a:pPr marL="342900" indent="-342900" algn="ctr"/>
            <a:r>
              <a:rPr lang="cs-CZ" dirty="0" smtClean="0"/>
              <a:t>- Ob, Irtyš, Jenisej, Lena, Amur</a:t>
            </a:r>
          </a:p>
          <a:p>
            <a:pPr marL="342900" indent="-342900"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71472" y="3071810"/>
            <a:ext cx="7643866" cy="91440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2. oblast: </a:t>
            </a:r>
            <a:r>
              <a:rPr lang="cs-CZ" u="sng" dirty="0" smtClean="0">
                <a:solidFill>
                  <a:schemeClr val="tx1"/>
                </a:solidFill>
              </a:rPr>
              <a:t>ŘEKY PRAMENÍCÍ V HIMALÁJÍCH </a:t>
            </a:r>
            <a:r>
              <a:rPr lang="cs-CZ" dirty="0" smtClean="0">
                <a:solidFill>
                  <a:schemeClr val="tx1"/>
                </a:solidFill>
              </a:rPr>
              <a:t>– jsou bohaté na vodu a vytvářejí výrazná údolí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                                       - </a:t>
            </a:r>
            <a:r>
              <a:rPr lang="cs-CZ" dirty="0" err="1" smtClean="0">
                <a:solidFill>
                  <a:schemeClr val="tx1"/>
                </a:solidFill>
              </a:rPr>
              <a:t>Huang</a:t>
            </a:r>
            <a:r>
              <a:rPr lang="cs-CZ" dirty="0" smtClean="0">
                <a:solidFill>
                  <a:schemeClr val="tx1"/>
                </a:solidFill>
              </a:rPr>
              <a:t> He, </a:t>
            </a:r>
            <a:r>
              <a:rPr lang="cs-CZ" dirty="0" err="1" smtClean="0">
                <a:solidFill>
                  <a:schemeClr val="tx1"/>
                </a:solidFill>
              </a:rPr>
              <a:t>Chang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Jiang</a:t>
            </a:r>
            <a:r>
              <a:rPr lang="cs-CZ" dirty="0" smtClean="0">
                <a:solidFill>
                  <a:schemeClr val="tx1"/>
                </a:solidFill>
              </a:rPr>
              <a:t>,  Brahmaputra, Indus, Ganga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571472" y="4357694"/>
            <a:ext cx="7643866" cy="928694"/>
          </a:xfrm>
          <a:prstGeom prst="flowChartAlternateProcess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3. oblast: </a:t>
            </a:r>
            <a:r>
              <a:rPr lang="cs-CZ" u="sng" dirty="0" smtClean="0">
                <a:solidFill>
                  <a:srgbClr val="7030A0"/>
                </a:solidFill>
              </a:rPr>
              <a:t>ZÁPADNÍ A STŘEDNÍ ASIE</a:t>
            </a:r>
            <a:r>
              <a:rPr lang="cs-CZ" dirty="0" smtClean="0">
                <a:solidFill>
                  <a:srgbClr val="7030A0"/>
                </a:solidFill>
              </a:rPr>
              <a:t> – suchá oblast, zdroj vody je tající sníh z hor, nejvodnatější na jaře</a:t>
            </a:r>
          </a:p>
          <a:p>
            <a:pPr algn="ctr"/>
            <a:r>
              <a:rPr lang="cs-CZ" dirty="0" smtClean="0">
                <a:solidFill>
                  <a:srgbClr val="7030A0"/>
                </a:solidFill>
              </a:rPr>
              <a:t>- Eufrat, Tigris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571472" y="5643578"/>
            <a:ext cx="7643866" cy="898400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4. oblast: </a:t>
            </a:r>
            <a:r>
              <a:rPr lang="cs-CZ" u="sng" dirty="0" smtClean="0">
                <a:solidFill>
                  <a:srgbClr val="FF0000"/>
                </a:solidFill>
              </a:rPr>
              <a:t>BEZODTOKÁ OBLAST 40% ROZLOHY ASIE </a:t>
            </a:r>
            <a:r>
              <a:rPr lang="cs-CZ" dirty="0" smtClean="0">
                <a:solidFill>
                  <a:srgbClr val="FF0000"/>
                </a:solidFill>
              </a:rPr>
              <a:t>– vodní toky končí v jezerech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err="1" smtClean="0">
                <a:solidFill>
                  <a:srgbClr val="FF0000"/>
                </a:solidFill>
              </a:rPr>
              <a:t>Amurdarja</a:t>
            </a:r>
            <a:r>
              <a:rPr lang="cs-CZ" dirty="0" smtClean="0">
                <a:solidFill>
                  <a:srgbClr val="FF0000"/>
                </a:solidFill>
              </a:rPr>
              <a:t>, Syrdarja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1266" name="Picture 2" descr="http://farm5.static.flickr.com/4001/4687663578_ee3a80463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428604"/>
            <a:ext cx="3848100" cy="4762500"/>
          </a:xfrm>
          <a:prstGeom prst="rect">
            <a:avLst/>
          </a:prstGeom>
          <a:noFill/>
        </p:spPr>
      </p:pic>
      <p:pic>
        <p:nvPicPr>
          <p:cNvPr id="11268" name="Picture 4" descr="http://upload.wikimedia.org/wikipedia/commons/thumb/b/bb/Indus.A2002274.0610.1km.jpg/289px-Indus.A2002274.0610.1km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2143116"/>
            <a:ext cx="2752725" cy="3600451"/>
          </a:xfrm>
          <a:prstGeom prst="rect">
            <a:avLst/>
          </a:prstGeom>
          <a:noFill/>
        </p:spPr>
      </p:pic>
      <p:pic>
        <p:nvPicPr>
          <p:cNvPr id="11270" name="Picture 6" descr="Řeka Eufrat v roce 1976 a v roce 1999..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28" y="1357298"/>
            <a:ext cx="6000750" cy="2952751"/>
          </a:xfrm>
          <a:prstGeom prst="rect">
            <a:avLst/>
          </a:prstGeom>
          <a:noFill/>
        </p:spPr>
      </p:pic>
      <p:pic>
        <p:nvPicPr>
          <p:cNvPr id="11272" name="Picture 8" descr="Soubor:Amu darya delta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48" y="857232"/>
            <a:ext cx="7315200" cy="57054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Mapa  oblastí  řek  ASIE</a:t>
            </a:r>
            <a:endParaRPr lang="cs-CZ" dirty="0"/>
          </a:p>
        </p:txBody>
      </p:sp>
      <p:pic>
        <p:nvPicPr>
          <p:cNvPr id="4" name="Picture 2" descr="http://upload.wikimedia.org/wikipedia/commons/thumb/4/43/Two-point-equidistant-asia.jpg/300px-Two-point-equidistant-asi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142984"/>
            <a:ext cx="6984338" cy="5214974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3520605" y="1404455"/>
            <a:ext cx="2266420" cy="1757778"/>
          </a:xfrm>
          <a:custGeom>
            <a:avLst/>
            <a:gdLst>
              <a:gd name="connsiteX0" fmla="*/ 187099 w 2266420"/>
              <a:gd name="connsiteY0" fmla="*/ 1063172 h 1757778"/>
              <a:gd name="connsiteX1" fmla="*/ 149521 w 2266420"/>
              <a:gd name="connsiteY1" fmla="*/ 1088224 h 1757778"/>
              <a:gd name="connsiteX2" fmla="*/ 99417 w 2266420"/>
              <a:gd name="connsiteY2" fmla="*/ 1100750 h 1757778"/>
              <a:gd name="connsiteX3" fmla="*/ 49313 w 2266420"/>
              <a:gd name="connsiteY3" fmla="*/ 1163381 h 1757778"/>
              <a:gd name="connsiteX4" fmla="*/ 24261 w 2266420"/>
              <a:gd name="connsiteY4" fmla="*/ 1238537 h 1757778"/>
              <a:gd name="connsiteX5" fmla="*/ 11735 w 2266420"/>
              <a:gd name="connsiteY5" fmla="*/ 1276115 h 1757778"/>
              <a:gd name="connsiteX6" fmla="*/ 24261 w 2266420"/>
              <a:gd name="connsiteY6" fmla="*/ 1476531 h 1757778"/>
              <a:gd name="connsiteX7" fmla="*/ 99417 w 2266420"/>
              <a:gd name="connsiteY7" fmla="*/ 1501583 h 1757778"/>
              <a:gd name="connsiteX8" fmla="*/ 212151 w 2266420"/>
              <a:gd name="connsiteY8" fmla="*/ 1526635 h 1757778"/>
              <a:gd name="connsiteX9" fmla="*/ 274781 w 2266420"/>
              <a:gd name="connsiteY9" fmla="*/ 1576740 h 1757778"/>
              <a:gd name="connsiteX10" fmla="*/ 312359 w 2266420"/>
              <a:gd name="connsiteY10" fmla="*/ 1601792 h 1757778"/>
              <a:gd name="connsiteX11" fmla="*/ 337411 w 2266420"/>
              <a:gd name="connsiteY11" fmla="*/ 1639370 h 1757778"/>
              <a:gd name="connsiteX12" fmla="*/ 612984 w 2266420"/>
              <a:gd name="connsiteY12" fmla="*/ 1676948 h 1757778"/>
              <a:gd name="connsiteX13" fmla="*/ 650562 w 2266420"/>
              <a:gd name="connsiteY13" fmla="*/ 1689474 h 1757778"/>
              <a:gd name="connsiteX14" fmla="*/ 738244 w 2266420"/>
              <a:gd name="connsiteY14" fmla="*/ 1714526 h 1757778"/>
              <a:gd name="connsiteX15" fmla="*/ 825927 w 2266420"/>
              <a:gd name="connsiteY15" fmla="*/ 1752104 h 1757778"/>
              <a:gd name="connsiteX16" fmla="*/ 1652644 w 2266420"/>
              <a:gd name="connsiteY16" fmla="*/ 1739578 h 1757778"/>
              <a:gd name="connsiteX17" fmla="*/ 1727800 w 2266420"/>
              <a:gd name="connsiteY17" fmla="*/ 1702000 h 1757778"/>
              <a:gd name="connsiteX18" fmla="*/ 1828009 w 2266420"/>
              <a:gd name="connsiteY18" fmla="*/ 1614318 h 1757778"/>
              <a:gd name="connsiteX19" fmla="*/ 1853061 w 2266420"/>
              <a:gd name="connsiteY19" fmla="*/ 1576740 h 1757778"/>
              <a:gd name="connsiteX20" fmla="*/ 1878113 w 2266420"/>
              <a:gd name="connsiteY20" fmla="*/ 1551687 h 1757778"/>
              <a:gd name="connsiteX21" fmla="*/ 1915691 w 2266420"/>
              <a:gd name="connsiteY21" fmla="*/ 1313693 h 1757778"/>
              <a:gd name="connsiteX22" fmla="*/ 1953269 w 2266420"/>
              <a:gd name="connsiteY22" fmla="*/ 1200959 h 1757778"/>
              <a:gd name="connsiteX23" fmla="*/ 1965795 w 2266420"/>
              <a:gd name="connsiteY23" fmla="*/ 1163381 h 1757778"/>
              <a:gd name="connsiteX24" fmla="*/ 1978321 w 2266420"/>
              <a:gd name="connsiteY24" fmla="*/ 900334 h 1757778"/>
              <a:gd name="connsiteX25" fmla="*/ 2028425 w 2266420"/>
              <a:gd name="connsiteY25" fmla="*/ 825178 h 1757778"/>
              <a:gd name="connsiteX26" fmla="*/ 2066003 w 2266420"/>
              <a:gd name="connsiteY26" fmla="*/ 750022 h 1757778"/>
              <a:gd name="connsiteX27" fmla="*/ 2078529 w 2266420"/>
              <a:gd name="connsiteY27" fmla="*/ 712444 h 1757778"/>
              <a:gd name="connsiteX28" fmla="*/ 2116107 w 2266420"/>
              <a:gd name="connsiteY28" fmla="*/ 599709 h 1757778"/>
              <a:gd name="connsiteX29" fmla="*/ 2153685 w 2266420"/>
              <a:gd name="connsiteY29" fmla="*/ 524553 h 1757778"/>
              <a:gd name="connsiteX30" fmla="*/ 2191263 w 2266420"/>
              <a:gd name="connsiteY30" fmla="*/ 499501 h 1757778"/>
              <a:gd name="connsiteX31" fmla="*/ 2216316 w 2266420"/>
              <a:gd name="connsiteY31" fmla="*/ 474449 h 1757778"/>
              <a:gd name="connsiteX32" fmla="*/ 2266420 w 2266420"/>
              <a:gd name="connsiteY32" fmla="*/ 399293 h 1757778"/>
              <a:gd name="connsiteX33" fmla="*/ 2253894 w 2266420"/>
              <a:gd name="connsiteY33" fmla="*/ 148772 h 1757778"/>
              <a:gd name="connsiteX34" fmla="*/ 2203790 w 2266420"/>
              <a:gd name="connsiteY34" fmla="*/ 86142 h 1757778"/>
              <a:gd name="connsiteX35" fmla="*/ 2178737 w 2266420"/>
              <a:gd name="connsiteY35" fmla="*/ 61090 h 1757778"/>
              <a:gd name="connsiteX36" fmla="*/ 2141159 w 2266420"/>
              <a:gd name="connsiteY36" fmla="*/ 48564 h 1757778"/>
              <a:gd name="connsiteX37" fmla="*/ 2066003 w 2266420"/>
              <a:gd name="connsiteY37" fmla="*/ 10986 h 1757778"/>
              <a:gd name="connsiteX38" fmla="*/ 1915691 w 2266420"/>
              <a:gd name="connsiteY38" fmla="*/ 36038 h 1757778"/>
              <a:gd name="connsiteX39" fmla="*/ 1878113 w 2266420"/>
              <a:gd name="connsiteY39" fmla="*/ 61090 h 1757778"/>
              <a:gd name="connsiteX40" fmla="*/ 1828009 w 2266420"/>
              <a:gd name="connsiteY40" fmla="*/ 136246 h 1757778"/>
              <a:gd name="connsiteX41" fmla="*/ 1802957 w 2266420"/>
              <a:gd name="connsiteY41" fmla="*/ 211403 h 1757778"/>
              <a:gd name="connsiteX42" fmla="*/ 1777905 w 2266420"/>
              <a:gd name="connsiteY42" fmla="*/ 248981 h 1757778"/>
              <a:gd name="connsiteX43" fmla="*/ 1765379 w 2266420"/>
              <a:gd name="connsiteY43" fmla="*/ 286559 h 1757778"/>
              <a:gd name="connsiteX44" fmla="*/ 1727800 w 2266420"/>
              <a:gd name="connsiteY44" fmla="*/ 311611 h 1757778"/>
              <a:gd name="connsiteX45" fmla="*/ 1702748 w 2266420"/>
              <a:gd name="connsiteY45" fmla="*/ 349189 h 1757778"/>
              <a:gd name="connsiteX46" fmla="*/ 1627592 w 2266420"/>
              <a:gd name="connsiteY46" fmla="*/ 411819 h 1757778"/>
              <a:gd name="connsiteX47" fmla="*/ 1602540 w 2266420"/>
              <a:gd name="connsiteY47" fmla="*/ 449397 h 1757778"/>
              <a:gd name="connsiteX48" fmla="*/ 1527384 w 2266420"/>
              <a:gd name="connsiteY48" fmla="*/ 499501 h 1757778"/>
              <a:gd name="connsiteX49" fmla="*/ 1502332 w 2266420"/>
              <a:gd name="connsiteY49" fmla="*/ 537079 h 1757778"/>
              <a:gd name="connsiteX50" fmla="*/ 1427176 w 2266420"/>
              <a:gd name="connsiteY50" fmla="*/ 562131 h 1757778"/>
              <a:gd name="connsiteX51" fmla="*/ 1389598 w 2266420"/>
              <a:gd name="connsiteY51" fmla="*/ 574657 h 1757778"/>
              <a:gd name="connsiteX52" fmla="*/ 1352020 w 2266420"/>
              <a:gd name="connsiteY52" fmla="*/ 587183 h 1757778"/>
              <a:gd name="connsiteX53" fmla="*/ 1314442 w 2266420"/>
              <a:gd name="connsiteY53" fmla="*/ 612235 h 1757778"/>
              <a:gd name="connsiteX54" fmla="*/ 1276863 w 2266420"/>
              <a:gd name="connsiteY54" fmla="*/ 624761 h 1757778"/>
              <a:gd name="connsiteX55" fmla="*/ 650562 w 2266420"/>
              <a:gd name="connsiteY55" fmla="*/ 637287 h 1757778"/>
              <a:gd name="connsiteX56" fmla="*/ 612984 w 2266420"/>
              <a:gd name="connsiteY56" fmla="*/ 649813 h 1757778"/>
              <a:gd name="connsiteX57" fmla="*/ 550354 w 2266420"/>
              <a:gd name="connsiteY57" fmla="*/ 687392 h 1757778"/>
              <a:gd name="connsiteX58" fmla="*/ 512776 w 2266420"/>
              <a:gd name="connsiteY58" fmla="*/ 724970 h 1757778"/>
              <a:gd name="connsiteX59" fmla="*/ 450146 w 2266420"/>
              <a:gd name="connsiteY59" fmla="*/ 787600 h 1757778"/>
              <a:gd name="connsiteX60" fmla="*/ 324885 w 2266420"/>
              <a:gd name="connsiteY60" fmla="*/ 800126 h 1757778"/>
              <a:gd name="connsiteX61" fmla="*/ 287307 w 2266420"/>
              <a:gd name="connsiteY61" fmla="*/ 875282 h 1757778"/>
              <a:gd name="connsiteX62" fmla="*/ 274781 w 2266420"/>
              <a:gd name="connsiteY62" fmla="*/ 937912 h 1757778"/>
              <a:gd name="connsiteX63" fmla="*/ 262255 w 2266420"/>
              <a:gd name="connsiteY63" fmla="*/ 937912 h 1757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2266420" h="1757778">
                <a:moveTo>
                  <a:pt x="187099" y="1063172"/>
                </a:moveTo>
                <a:cubicBezTo>
                  <a:pt x="174573" y="1071523"/>
                  <a:pt x="163358" y="1082294"/>
                  <a:pt x="149521" y="1088224"/>
                </a:cubicBezTo>
                <a:cubicBezTo>
                  <a:pt x="133698" y="1095005"/>
                  <a:pt x="114815" y="1093051"/>
                  <a:pt x="99417" y="1100750"/>
                </a:cubicBezTo>
                <a:cubicBezTo>
                  <a:pt x="84545" y="1108186"/>
                  <a:pt x="54370" y="1152003"/>
                  <a:pt x="49313" y="1163381"/>
                </a:cubicBezTo>
                <a:cubicBezTo>
                  <a:pt x="38588" y="1187512"/>
                  <a:pt x="32612" y="1213485"/>
                  <a:pt x="24261" y="1238537"/>
                </a:cubicBezTo>
                <a:lnTo>
                  <a:pt x="11735" y="1276115"/>
                </a:lnTo>
                <a:cubicBezTo>
                  <a:pt x="15910" y="1342920"/>
                  <a:pt x="0" y="1414147"/>
                  <a:pt x="24261" y="1476531"/>
                </a:cubicBezTo>
                <a:cubicBezTo>
                  <a:pt x="33832" y="1501143"/>
                  <a:pt x="73369" y="1497242"/>
                  <a:pt x="99417" y="1501583"/>
                </a:cubicBezTo>
                <a:cubicBezTo>
                  <a:pt x="128282" y="1506394"/>
                  <a:pt x="181315" y="1511217"/>
                  <a:pt x="212151" y="1526635"/>
                </a:cubicBezTo>
                <a:cubicBezTo>
                  <a:pt x="263559" y="1552339"/>
                  <a:pt x="235943" y="1545669"/>
                  <a:pt x="274781" y="1576740"/>
                </a:cubicBezTo>
                <a:cubicBezTo>
                  <a:pt x="286536" y="1586145"/>
                  <a:pt x="299833" y="1593441"/>
                  <a:pt x="312359" y="1601792"/>
                </a:cubicBezTo>
                <a:cubicBezTo>
                  <a:pt x="320710" y="1614318"/>
                  <a:pt x="324645" y="1631391"/>
                  <a:pt x="337411" y="1639370"/>
                </a:cubicBezTo>
                <a:cubicBezTo>
                  <a:pt x="404172" y="1681095"/>
                  <a:pt x="568451" y="1674165"/>
                  <a:pt x="612984" y="1676948"/>
                </a:cubicBezTo>
                <a:cubicBezTo>
                  <a:pt x="625510" y="1681123"/>
                  <a:pt x="637866" y="1685847"/>
                  <a:pt x="650562" y="1689474"/>
                </a:cubicBezTo>
                <a:cubicBezTo>
                  <a:pt x="669291" y="1694825"/>
                  <a:pt x="718222" y="1704515"/>
                  <a:pt x="738244" y="1714526"/>
                </a:cubicBezTo>
                <a:cubicBezTo>
                  <a:pt x="824747" y="1757778"/>
                  <a:pt x="721649" y="1726035"/>
                  <a:pt x="825927" y="1752104"/>
                </a:cubicBezTo>
                <a:lnTo>
                  <a:pt x="1652644" y="1739578"/>
                </a:lnTo>
                <a:cubicBezTo>
                  <a:pt x="1675359" y="1738920"/>
                  <a:pt x="1712466" y="1715417"/>
                  <a:pt x="1727800" y="1702000"/>
                </a:cubicBezTo>
                <a:cubicBezTo>
                  <a:pt x="1845041" y="1599415"/>
                  <a:pt x="1743448" y="1670692"/>
                  <a:pt x="1828009" y="1614318"/>
                </a:cubicBezTo>
                <a:cubicBezTo>
                  <a:pt x="1836360" y="1601792"/>
                  <a:pt x="1843657" y="1588496"/>
                  <a:pt x="1853061" y="1576740"/>
                </a:cubicBezTo>
                <a:cubicBezTo>
                  <a:pt x="1860438" y="1567518"/>
                  <a:pt x="1875457" y="1563194"/>
                  <a:pt x="1878113" y="1551687"/>
                </a:cubicBezTo>
                <a:cubicBezTo>
                  <a:pt x="1935568" y="1302715"/>
                  <a:pt x="1848238" y="1516051"/>
                  <a:pt x="1915691" y="1313693"/>
                </a:cubicBezTo>
                <a:lnTo>
                  <a:pt x="1953269" y="1200959"/>
                </a:lnTo>
                <a:lnTo>
                  <a:pt x="1965795" y="1163381"/>
                </a:lnTo>
                <a:cubicBezTo>
                  <a:pt x="1969970" y="1075699"/>
                  <a:pt x="1962337" y="986648"/>
                  <a:pt x="1978321" y="900334"/>
                </a:cubicBezTo>
                <a:cubicBezTo>
                  <a:pt x="1983803" y="870729"/>
                  <a:pt x="2018904" y="853742"/>
                  <a:pt x="2028425" y="825178"/>
                </a:cubicBezTo>
                <a:cubicBezTo>
                  <a:pt x="2059909" y="730725"/>
                  <a:pt x="2017439" y="847150"/>
                  <a:pt x="2066003" y="750022"/>
                </a:cubicBezTo>
                <a:cubicBezTo>
                  <a:pt x="2071908" y="738212"/>
                  <a:pt x="2074354" y="724970"/>
                  <a:pt x="2078529" y="712444"/>
                </a:cubicBezTo>
                <a:cubicBezTo>
                  <a:pt x="2101784" y="572913"/>
                  <a:pt x="2072074" y="687774"/>
                  <a:pt x="2116107" y="599709"/>
                </a:cubicBezTo>
                <a:cubicBezTo>
                  <a:pt x="2136482" y="558958"/>
                  <a:pt x="2117787" y="560451"/>
                  <a:pt x="2153685" y="524553"/>
                </a:cubicBezTo>
                <a:cubicBezTo>
                  <a:pt x="2164330" y="513908"/>
                  <a:pt x="2179507" y="508905"/>
                  <a:pt x="2191263" y="499501"/>
                </a:cubicBezTo>
                <a:cubicBezTo>
                  <a:pt x="2200485" y="492124"/>
                  <a:pt x="2209230" y="483897"/>
                  <a:pt x="2216316" y="474449"/>
                </a:cubicBezTo>
                <a:cubicBezTo>
                  <a:pt x="2234381" y="450362"/>
                  <a:pt x="2266420" y="399293"/>
                  <a:pt x="2266420" y="399293"/>
                </a:cubicBezTo>
                <a:cubicBezTo>
                  <a:pt x="2262245" y="315786"/>
                  <a:pt x="2261137" y="232069"/>
                  <a:pt x="2253894" y="148772"/>
                </a:cubicBezTo>
                <a:cubicBezTo>
                  <a:pt x="2249809" y="101795"/>
                  <a:pt x="2237302" y="112951"/>
                  <a:pt x="2203790" y="86142"/>
                </a:cubicBezTo>
                <a:cubicBezTo>
                  <a:pt x="2194568" y="78765"/>
                  <a:pt x="2188864" y="67166"/>
                  <a:pt x="2178737" y="61090"/>
                </a:cubicBezTo>
                <a:cubicBezTo>
                  <a:pt x="2167415" y="54297"/>
                  <a:pt x="2152969" y="54469"/>
                  <a:pt x="2141159" y="48564"/>
                </a:cubicBezTo>
                <a:cubicBezTo>
                  <a:pt x="2044031" y="0"/>
                  <a:pt x="2160456" y="42470"/>
                  <a:pt x="2066003" y="10986"/>
                </a:cubicBezTo>
                <a:cubicBezTo>
                  <a:pt x="2030283" y="14955"/>
                  <a:pt x="1957661" y="15053"/>
                  <a:pt x="1915691" y="36038"/>
                </a:cubicBezTo>
                <a:cubicBezTo>
                  <a:pt x="1902226" y="42771"/>
                  <a:pt x="1890639" y="52739"/>
                  <a:pt x="1878113" y="61090"/>
                </a:cubicBezTo>
                <a:cubicBezTo>
                  <a:pt x="1861412" y="86142"/>
                  <a:pt x="1837530" y="107682"/>
                  <a:pt x="1828009" y="136246"/>
                </a:cubicBezTo>
                <a:lnTo>
                  <a:pt x="1802957" y="211403"/>
                </a:lnTo>
                <a:cubicBezTo>
                  <a:pt x="1798196" y="225685"/>
                  <a:pt x="1784638" y="235516"/>
                  <a:pt x="1777905" y="248981"/>
                </a:cubicBezTo>
                <a:cubicBezTo>
                  <a:pt x="1772000" y="260791"/>
                  <a:pt x="1773627" y="276249"/>
                  <a:pt x="1765379" y="286559"/>
                </a:cubicBezTo>
                <a:cubicBezTo>
                  <a:pt x="1755974" y="298315"/>
                  <a:pt x="1740326" y="303260"/>
                  <a:pt x="1727800" y="311611"/>
                </a:cubicBezTo>
                <a:cubicBezTo>
                  <a:pt x="1719449" y="324137"/>
                  <a:pt x="1712386" y="337624"/>
                  <a:pt x="1702748" y="349189"/>
                </a:cubicBezTo>
                <a:cubicBezTo>
                  <a:pt x="1672609" y="385356"/>
                  <a:pt x="1664541" y="387186"/>
                  <a:pt x="1627592" y="411819"/>
                </a:cubicBezTo>
                <a:cubicBezTo>
                  <a:pt x="1619241" y="424345"/>
                  <a:pt x="1613870" y="439484"/>
                  <a:pt x="1602540" y="449397"/>
                </a:cubicBezTo>
                <a:cubicBezTo>
                  <a:pt x="1579881" y="469224"/>
                  <a:pt x="1527384" y="499501"/>
                  <a:pt x="1527384" y="499501"/>
                </a:cubicBezTo>
                <a:cubicBezTo>
                  <a:pt x="1519033" y="512027"/>
                  <a:pt x="1515098" y="529100"/>
                  <a:pt x="1502332" y="537079"/>
                </a:cubicBezTo>
                <a:cubicBezTo>
                  <a:pt x="1479939" y="551075"/>
                  <a:pt x="1452228" y="553780"/>
                  <a:pt x="1427176" y="562131"/>
                </a:cubicBezTo>
                <a:lnTo>
                  <a:pt x="1389598" y="574657"/>
                </a:lnTo>
                <a:cubicBezTo>
                  <a:pt x="1377072" y="578832"/>
                  <a:pt x="1363006" y="579859"/>
                  <a:pt x="1352020" y="587183"/>
                </a:cubicBezTo>
                <a:cubicBezTo>
                  <a:pt x="1339494" y="595534"/>
                  <a:pt x="1327907" y="605503"/>
                  <a:pt x="1314442" y="612235"/>
                </a:cubicBezTo>
                <a:cubicBezTo>
                  <a:pt x="1302632" y="618140"/>
                  <a:pt x="1290057" y="624263"/>
                  <a:pt x="1276863" y="624761"/>
                </a:cubicBezTo>
                <a:cubicBezTo>
                  <a:pt x="1068203" y="632635"/>
                  <a:pt x="859329" y="633112"/>
                  <a:pt x="650562" y="637287"/>
                </a:cubicBezTo>
                <a:cubicBezTo>
                  <a:pt x="638036" y="641462"/>
                  <a:pt x="624306" y="643020"/>
                  <a:pt x="612984" y="649813"/>
                </a:cubicBezTo>
                <a:cubicBezTo>
                  <a:pt x="527014" y="701397"/>
                  <a:pt x="656805" y="651908"/>
                  <a:pt x="550354" y="687392"/>
                </a:cubicBezTo>
                <a:cubicBezTo>
                  <a:pt x="537828" y="699918"/>
                  <a:pt x="524117" y="711361"/>
                  <a:pt x="512776" y="724970"/>
                </a:cubicBezTo>
                <a:cubicBezTo>
                  <a:pt x="491568" y="750420"/>
                  <a:pt x="488055" y="778852"/>
                  <a:pt x="450146" y="787600"/>
                </a:cubicBezTo>
                <a:cubicBezTo>
                  <a:pt x="409259" y="797035"/>
                  <a:pt x="366639" y="795951"/>
                  <a:pt x="324885" y="800126"/>
                </a:cubicBezTo>
                <a:cubicBezTo>
                  <a:pt x="300393" y="836864"/>
                  <a:pt x="297679" y="833794"/>
                  <a:pt x="287307" y="875282"/>
                </a:cubicBezTo>
                <a:cubicBezTo>
                  <a:pt x="282143" y="895936"/>
                  <a:pt x="282688" y="918145"/>
                  <a:pt x="274781" y="937912"/>
                </a:cubicBezTo>
                <a:cubicBezTo>
                  <a:pt x="273230" y="941789"/>
                  <a:pt x="266430" y="937912"/>
                  <a:pt x="262255" y="937912"/>
                </a:cubicBezTo>
              </a:path>
            </a:pathLst>
          </a:cu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1. oblast</a:t>
            </a:r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2893512" y="3767240"/>
            <a:ext cx="2755726" cy="1710478"/>
          </a:xfrm>
          <a:custGeom>
            <a:avLst/>
            <a:gdLst>
              <a:gd name="connsiteX0" fmla="*/ 2417524 w 2755726"/>
              <a:gd name="connsiteY0" fmla="*/ 28146 h 1710478"/>
              <a:gd name="connsiteX1" fmla="*/ 2141951 w 2755726"/>
              <a:gd name="connsiteY1" fmla="*/ 28146 h 1710478"/>
              <a:gd name="connsiteX2" fmla="*/ 2104373 w 2755726"/>
              <a:gd name="connsiteY2" fmla="*/ 53198 h 1710478"/>
              <a:gd name="connsiteX3" fmla="*/ 2054269 w 2755726"/>
              <a:gd name="connsiteY3" fmla="*/ 115828 h 1710478"/>
              <a:gd name="connsiteX4" fmla="*/ 2029217 w 2755726"/>
              <a:gd name="connsiteY4" fmla="*/ 140881 h 1710478"/>
              <a:gd name="connsiteX5" fmla="*/ 1954061 w 2755726"/>
              <a:gd name="connsiteY5" fmla="*/ 165933 h 1710478"/>
              <a:gd name="connsiteX6" fmla="*/ 1916483 w 2755726"/>
              <a:gd name="connsiteY6" fmla="*/ 178459 h 1710478"/>
              <a:gd name="connsiteX7" fmla="*/ 1891430 w 2755726"/>
              <a:gd name="connsiteY7" fmla="*/ 253615 h 1710478"/>
              <a:gd name="connsiteX8" fmla="*/ 1878904 w 2755726"/>
              <a:gd name="connsiteY8" fmla="*/ 303719 h 1710478"/>
              <a:gd name="connsiteX9" fmla="*/ 1766170 w 2755726"/>
              <a:gd name="connsiteY9" fmla="*/ 316245 h 1710478"/>
              <a:gd name="connsiteX10" fmla="*/ 1678488 w 2755726"/>
              <a:gd name="connsiteY10" fmla="*/ 353823 h 1710478"/>
              <a:gd name="connsiteX11" fmla="*/ 1615858 w 2755726"/>
              <a:gd name="connsiteY11" fmla="*/ 403927 h 1710478"/>
              <a:gd name="connsiteX12" fmla="*/ 1590806 w 2755726"/>
              <a:gd name="connsiteY12" fmla="*/ 441505 h 1710478"/>
              <a:gd name="connsiteX13" fmla="*/ 1553228 w 2755726"/>
              <a:gd name="connsiteY13" fmla="*/ 454031 h 1710478"/>
              <a:gd name="connsiteX14" fmla="*/ 1515650 w 2755726"/>
              <a:gd name="connsiteY14" fmla="*/ 479083 h 1710478"/>
              <a:gd name="connsiteX15" fmla="*/ 1478072 w 2755726"/>
              <a:gd name="connsiteY15" fmla="*/ 554239 h 1710478"/>
              <a:gd name="connsiteX16" fmla="*/ 1427967 w 2755726"/>
              <a:gd name="connsiteY16" fmla="*/ 604344 h 1710478"/>
              <a:gd name="connsiteX17" fmla="*/ 1277655 w 2755726"/>
              <a:gd name="connsiteY17" fmla="*/ 629396 h 1710478"/>
              <a:gd name="connsiteX18" fmla="*/ 1202499 w 2755726"/>
              <a:gd name="connsiteY18" fmla="*/ 679500 h 1710478"/>
              <a:gd name="connsiteX19" fmla="*/ 1139869 w 2755726"/>
              <a:gd name="connsiteY19" fmla="*/ 729604 h 1710478"/>
              <a:gd name="connsiteX20" fmla="*/ 826718 w 2755726"/>
              <a:gd name="connsiteY20" fmla="*/ 717078 h 1710478"/>
              <a:gd name="connsiteX21" fmla="*/ 789140 w 2755726"/>
              <a:gd name="connsiteY21" fmla="*/ 704552 h 1710478"/>
              <a:gd name="connsiteX22" fmla="*/ 713984 w 2755726"/>
              <a:gd name="connsiteY22" fmla="*/ 654448 h 1710478"/>
              <a:gd name="connsiteX23" fmla="*/ 638828 w 2755726"/>
              <a:gd name="connsiteY23" fmla="*/ 604344 h 1710478"/>
              <a:gd name="connsiteX24" fmla="*/ 601250 w 2755726"/>
              <a:gd name="connsiteY24" fmla="*/ 579292 h 1710478"/>
              <a:gd name="connsiteX25" fmla="*/ 576198 w 2755726"/>
              <a:gd name="connsiteY25" fmla="*/ 554239 h 1710478"/>
              <a:gd name="connsiteX26" fmla="*/ 501041 w 2755726"/>
              <a:gd name="connsiteY26" fmla="*/ 529187 h 1710478"/>
              <a:gd name="connsiteX27" fmla="*/ 125261 w 2755726"/>
              <a:gd name="connsiteY27" fmla="*/ 541713 h 1710478"/>
              <a:gd name="connsiteX28" fmla="*/ 87683 w 2755726"/>
              <a:gd name="connsiteY28" fmla="*/ 554239 h 1710478"/>
              <a:gd name="connsiteX29" fmla="*/ 62630 w 2755726"/>
              <a:gd name="connsiteY29" fmla="*/ 629396 h 1710478"/>
              <a:gd name="connsiteX30" fmla="*/ 50104 w 2755726"/>
              <a:gd name="connsiteY30" fmla="*/ 666974 h 1710478"/>
              <a:gd name="connsiteX31" fmla="*/ 37578 w 2755726"/>
              <a:gd name="connsiteY31" fmla="*/ 704552 h 1710478"/>
              <a:gd name="connsiteX32" fmla="*/ 0 w 2755726"/>
              <a:gd name="connsiteY32" fmla="*/ 779708 h 1710478"/>
              <a:gd name="connsiteX33" fmla="*/ 12526 w 2755726"/>
              <a:gd name="connsiteY33" fmla="*/ 842338 h 1710478"/>
              <a:gd name="connsiteX34" fmla="*/ 37578 w 2755726"/>
              <a:gd name="connsiteY34" fmla="*/ 917494 h 1710478"/>
              <a:gd name="connsiteX35" fmla="*/ 50104 w 2755726"/>
              <a:gd name="connsiteY35" fmla="*/ 955072 h 1710478"/>
              <a:gd name="connsiteX36" fmla="*/ 150313 w 2755726"/>
              <a:gd name="connsiteY36" fmla="*/ 980124 h 1710478"/>
              <a:gd name="connsiteX37" fmla="*/ 187891 w 2755726"/>
              <a:gd name="connsiteY37" fmla="*/ 1293275 h 1710478"/>
              <a:gd name="connsiteX38" fmla="*/ 225469 w 2755726"/>
              <a:gd name="connsiteY38" fmla="*/ 1368431 h 1710478"/>
              <a:gd name="connsiteX39" fmla="*/ 250521 w 2755726"/>
              <a:gd name="connsiteY39" fmla="*/ 1518744 h 1710478"/>
              <a:gd name="connsiteX40" fmla="*/ 275573 w 2755726"/>
              <a:gd name="connsiteY40" fmla="*/ 1556322 h 1710478"/>
              <a:gd name="connsiteX41" fmla="*/ 313151 w 2755726"/>
              <a:gd name="connsiteY41" fmla="*/ 1581374 h 1710478"/>
              <a:gd name="connsiteX42" fmla="*/ 325677 w 2755726"/>
              <a:gd name="connsiteY42" fmla="*/ 1618952 h 1710478"/>
              <a:gd name="connsiteX43" fmla="*/ 338203 w 2755726"/>
              <a:gd name="connsiteY43" fmla="*/ 1694108 h 1710478"/>
              <a:gd name="connsiteX44" fmla="*/ 375781 w 2755726"/>
              <a:gd name="connsiteY44" fmla="*/ 1706634 h 1710478"/>
              <a:gd name="connsiteX45" fmla="*/ 526093 w 2755726"/>
              <a:gd name="connsiteY45" fmla="*/ 1669056 h 1710478"/>
              <a:gd name="connsiteX46" fmla="*/ 538620 w 2755726"/>
              <a:gd name="connsiteY46" fmla="*/ 1618952 h 1710478"/>
              <a:gd name="connsiteX47" fmla="*/ 551146 w 2755726"/>
              <a:gd name="connsiteY47" fmla="*/ 1443587 h 1710478"/>
              <a:gd name="connsiteX48" fmla="*/ 576198 w 2755726"/>
              <a:gd name="connsiteY48" fmla="*/ 1406009 h 1710478"/>
              <a:gd name="connsiteX49" fmla="*/ 651354 w 2755726"/>
              <a:gd name="connsiteY49" fmla="*/ 1380957 h 1710478"/>
              <a:gd name="connsiteX50" fmla="*/ 688932 w 2755726"/>
              <a:gd name="connsiteY50" fmla="*/ 1343379 h 1710478"/>
              <a:gd name="connsiteX51" fmla="*/ 726510 w 2755726"/>
              <a:gd name="connsiteY51" fmla="*/ 1330853 h 1710478"/>
              <a:gd name="connsiteX52" fmla="*/ 776614 w 2755726"/>
              <a:gd name="connsiteY52" fmla="*/ 1255697 h 1710478"/>
              <a:gd name="connsiteX53" fmla="*/ 814192 w 2755726"/>
              <a:gd name="connsiteY53" fmla="*/ 1230645 h 1710478"/>
              <a:gd name="connsiteX54" fmla="*/ 851770 w 2755726"/>
              <a:gd name="connsiteY54" fmla="*/ 1193067 h 1710478"/>
              <a:gd name="connsiteX55" fmla="*/ 951978 w 2755726"/>
              <a:gd name="connsiteY55" fmla="*/ 1180541 h 1710478"/>
              <a:gd name="connsiteX56" fmla="*/ 1039661 w 2755726"/>
              <a:gd name="connsiteY56" fmla="*/ 1168015 h 1710478"/>
              <a:gd name="connsiteX57" fmla="*/ 1089765 w 2755726"/>
              <a:gd name="connsiteY57" fmla="*/ 1105385 h 1710478"/>
              <a:gd name="connsiteX58" fmla="*/ 1164921 w 2755726"/>
              <a:gd name="connsiteY58" fmla="*/ 1042755 h 1710478"/>
              <a:gd name="connsiteX59" fmla="*/ 1202499 w 2755726"/>
              <a:gd name="connsiteY59" fmla="*/ 1030228 h 1710478"/>
              <a:gd name="connsiteX60" fmla="*/ 1315233 w 2755726"/>
              <a:gd name="connsiteY60" fmla="*/ 1042755 h 1710478"/>
              <a:gd name="connsiteX61" fmla="*/ 1340285 w 2755726"/>
              <a:gd name="connsiteY61" fmla="*/ 1080333 h 1710478"/>
              <a:gd name="connsiteX62" fmla="*/ 1365337 w 2755726"/>
              <a:gd name="connsiteY62" fmla="*/ 1193067 h 1710478"/>
              <a:gd name="connsiteX63" fmla="*/ 1377863 w 2755726"/>
              <a:gd name="connsiteY63" fmla="*/ 1230645 h 1710478"/>
              <a:gd name="connsiteX64" fmla="*/ 1490598 w 2755726"/>
              <a:gd name="connsiteY64" fmla="*/ 1293275 h 1710478"/>
              <a:gd name="connsiteX65" fmla="*/ 1528176 w 2755726"/>
              <a:gd name="connsiteY65" fmla="*/ 1318327 h 1710478"/>
              <a:gd name="connsiteX66" fmla="*/ 1603332 w 2755726"/>
              <a:gd name="connsiteY66" fmla="*/ 1330853 h 1710478"/>
              <a:gd name="connsiteX67" fmla="*/ 1615858 w 2755726"/>
              <a:gd name="connsiteY67" fmla="*/ 1368431 h 1710478"/>
              <a:gd name="connsiteX68" fmla="*/ 1628384 w 2755726"/>
              <a:gd name="connsiteY68" fmla="*/ 1456113 h 1710478"/>
              <a:gd name="connsiteX69" fmla="*/ 1716066 w 2755726"/>
              <a:gd name="connsiteY69" fmla="*/ 1506218 h 1710478"/>
              <a:gd name="connsiteX70" fmla="*/ 1766170 w 2755726"/>
              <a:gd name="connsiteY70" fmla="*/ 1493692 h 1710478"/>
              <a:gd name="connsiteX71" fmla="*/ 1803748 w 2755726"/>
              <a:gd name="connsiteY71" fmla="*/ 1481165 h 1710478"/>
              <a:gd name="connsiteX72" fmla="*/ 1878904 w 2755726"/>
              <a:gd name="connsiteY72" fmla="*/ 1493692 h 1710478"/>
              <a:gd name="connsiteX73" fmla="*/ 1954061 w 2755726"/>
              <a:gd name="connsiteY73" fmla="*/ 1518744 h 1710478"/>
              <a:gd name="connsiteX74" fmla="*/ 1991639 w 2755726"/>
              <a:gd name="connsiteY74" fmla="*/ 1531270 h 1710478"/>
              <a:gd name="connsiteX75" fmla="*/ 2029217 w 2755726"/>
              <a:gd name="connsiteY75" fmla="*/ 1556322 h 1710478"/>
              <a:gd name="connsiteX76" fmla="*/ 2217107 w 2755726"/>
              <a:gd name="connsiteY76" fmla="*/ 1543796 h 1710478"/>
              <a:gd name="connsiteX77" fmla="*/ 2204581 w 2755726"/>
              <a:gd name="connsiteY77" fmla="*/ 1330853 h 1710478"/>
              <a:gd name="connsiteX78" fmla="*/ 2192055 w 2755726"/>
              <a:gd name="connsiteY78" fmla="*/ 1293275 h 1710478"/>
              <a:gd name="connsiteX79" fmla="*/ 2116899 w 2755726"/>
              <a:gd name="connsiteY79" fmla="*/ 1243171 h 1710478"/>
              <a:gd name="connsiteX80" fmla="*/ 2079321 w 2755726"/>
              <a:gd name="connsiteY80" fmla="*/ 1218119 h 1710478"/>
              <a:gd name="connsiteX81" fmla="*/ 2041743 w 2755726"/>
              <a:gd name="connsiteY81" fmla="*/ 1142963 h 1710478"/>
              <a:gd name="connsiteX82" fmla="*/ 2016691 w 2755726"/>
              <a:gd name="connsiteY82" fmla="*/ 1105385 h 1710478"/>
              <a:gd name="connsiteX83" fmla="*/ 2029217 w 2755726"/>
              <a:gd name="connsiteY83" fmla="*/ 1067807 h 1710478"/>
              <a:gd name="connsiteX84" fmla="*/ 2104373 w 2755726"/>
              <a:gd name="connsiteY84" fmla="*/ 1042755 h 1710478"/>
              <a:gd name="connsiteX85" fmla="*/ 2217107 w 2755726"/>
              <a:gd name="connsiteY85" fmla="*/ 1017702 h 1710478"/>
              <a:gd name="connsiteX86" fmla="*/ 2267211 w 2755726"/>
              <a:gd name="connsiteY86" fmla="*/ 1005176 h 1710478"/>
              <a:gd name="connsiteX87" fmla="*/ 2342367 w 2755726"/>
              <a:gd name="connsiteY87" fmla="*/ 980124 h 1710478"/>
              <a:gd name="connsiteX88" fmla="*/ 2354893 w 2755726"/>
              <a:gd name="connsiteY88" fmla="*/ 942546 h 1710478"/>
              <a:gd name="connsiteX89" fmla="*/ 2379946 w 2755726"/>
              <a:gd name="connsiteY89" fmla="*/ 917494 h 1710478"/>
              <a:gd name="connsiteX90" fmla="*/ 2392472 w 2755726"/>
              <a:gd name="connsiteY90" fmla="*/ 867390 h 1710478"/>
              <a:gd name="connsiteX91" fmla="*/ 2480154 w 2755726"/>
              <a:gd name="connsiteY91" fmla="*/ 754656 h 1710478"/>
              <a:gd name="connsiteX92" fmla="*/ 2492680 w 2755726"/>
              <a:gd name="connsiteY92" fmla="*/ 717078 h 1710478"/>
              <a:gd name="connsiteX93" fmla="*/ 2555310 w 2755726"/>
              <a:gd name="connsiteY93" fmla="*/ 641922 h 1710478"/>
              <a:gd name="connsiteX94" fmla="*/ 2592888 w 2755726"/>
              <a:gd name="connsiteY94" fmla="*/ 629396 h 1710478"/>
              <a:gd name="connsiteX95" fmla="*/ 2668044 w 2755726"/>
              <a:gd name="connsiteY95" fmla="*/ 579292 h 1710478"/>
              <a:gd name="connsiteX96" fmla="*/ 2705622 w 2755726"/>
              <a:gd name="connsiteY96" fmla="*/ 554239 h 1710478"/>
              <a:gd name="connsiteX97" fmla="*/ 2743200 w 2755726"/>
              <a:gd name="connsiteY97" fmla="*/ 529187 h 1710478"/>
              <a:gd name="connsiteX98" fmla="*/ 2755726 w 2755726"/>
              <a:gd name="connsiteY98" fmla="*/ 491609 h 1710478"/>
              <a:gd name="connsiteX99" fmla="*/ 2693096 w 2755726"/>
              <a:gd name="connsiteY99" fmla="*/ 366349 h 1710478"/>
              <a:gd name="connsiteX100" fmla="*/ 2617940 w 2755726"/>
              <a:gd name="connsiteY100" fmla="*/ 316245 h 1710478"/>
              <a:gd name="connsiteX101" fmla="*/ 2580362 w 2755726"/>
              <a:gd name="connsiteY101" fmla="*/ 291193 h 1710478"/>
              <a:gd name="connsiteX102" fmla="*/ 2530258 w 2755726"/>
              <a:gd name="connsiteY102" fmla="*/ 216037 h 1710478"/>
              <a:gd name="connsiteX103" fmla="*/ 2505206 w 2755726"/>
              <a:gd name="connsiteY103" fmla="*/ 178459 h 1710478"/>
              <a:gd name="connsiteX104" fmla="*/ 2480154 w 2755726"/>
              <a:gd name="connsiteY104" fmla="*/ 103302 h 1710478"/>
              <a:gd name="connsiteX105" fmla="*/ 2455102 w 2755726"/>
              <a:gd name="connsiteY105" fmla="*/ 65724 h 1710478"/>
              <a:gd name="connsiteX106" fmla="*/ 2442576 w 2755726"/>
              <a:gd name="connsiteY106" fmla="*/ 28146 h 1710478"/>
              <a:gd name="connsiteX107" fmla="*/ 2417524 w 2755726"/>
              <a:gd name="connsiteY107" fmla="*/ 28146 h 1710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2755726" h="1710478">
                <a:moveTo>
                  <a:pt x="2417524" y="28146"/>
                </a:moveTo>
                <a:cubicBezTo>
                  <a:pt x="2367420" y="28146"/>
                  <a:pt x="2348354" y="0"/>
                  <a:pt x="2141951" y="28146"/>
                </a:cubicBezTo>
                <a:cubicBezTo>
                  <a:pt x="2127035" y="30180"/>
                  <a:pt x="2116899" y="44847"/>
                  <a:pt x="2104373" y="53198"/>
                </a:cubicBezTo>
                <a:cubicBezTo>
                  <a:pt x="2084505" y="112803"/>
                  <a:pt x="2105777" y="74621"/>
                  <a:pt x="2054269" y="115828"/>
                </a:cubicBezTo>
                <a:cubicBezTo>
                  <a:pt x="2045047" y="123206"/>
                  <a:pt x="2039780" y="135599"/>
                  <a:pt x="2029217" y="140881"/>
                </a:cubicBezTo>
                <a:cubicBezTo>
                  <a:pt x="2005598" y="152691"/>
                  <a:pt x="1979113" y="157582"/>
                  <a:pt x="1954061" y="165933"/>
                </a:cubicBezTo>
                <a:lnTo>
                  <a:pt x="1916483" y="178459"/>
                </a:lnTo>
                <a:cubicBezTo>
                  <a:pt x="1908132" y="203511"/>
                  <a:pt x="1897835" y="227996"/>
                  <a:pt x="1891430" y="253615"/>
                </a:cubicBezTo>
                <a:cubicBezTo>
                  <a:pt x="1887255" y="270316"/>
                  <a:pt x="1894302" y="296020"/>
                  <a:pt x="1878904" y="303719"/>
                </a:cubicBezTo>
                <a:cubicBezTo>
                  <a:pt x="1845086" y="320628"/>
                  <a:pt x="1803748" y="312070"/>
                  <a:pt x="1766170" y="316245"/>
                </a:cubicBezTo>
                <a:cubicBezTo>
                  <a:pt x="1727840" y="325828"/>
                  <a:pt x="1707322" y="324989"/>
                  <a:pt x="1678488" y="353823"/>
                </a:cubicBezTo>
                <a:cubicBezTo>
                  <a:pt x="1621830" y="410481"/>
                  <a:pt x="1689015" y="379541"/>
                  <a:pt x="1615858" y="403927"/>
                </a:cubicBezTo>
                <a:cubicBezTo>
                  <a:pt x="1607507" y="416453"/>
                  <a:pt x="1602561" y="432101"/>
                  <a:pt x="1590806" y="441505"/>
                </a:cubicBezTo>
                <a:cubicBezTo>
                  <a:pt x="1580496" y="449753"/>
                  <a:pt x="1565038" y="448126"/>
                  <a:pt x="1553228" y="454031"/>
                </a:cubicBezTo>
                <a:cubicBezTo>
                  <a:pt x="1539763" y="460764"/>
                  <a:pt x="1528176" y="470732"/>
                  <a:pt x="1515650" y="479083"/>
                </a:cubicBezTo>
                <a:cubicBezTo>
                  <a:pt x="1503526" y="515454"/>
                  <a:pt x="1504561" y="523335"/>
                  <a:pt x="1478072" y="554239"/>
                </a:cubicBezTo>
                <a:cubicBezTo>
                  <a:pt x="1462700" y="572172"/>
                  <a:pt x="1451265" y="600461"/>
                  <a:pt x="1427967" y="604344"/>
                </a:cubicBezTo>
                <a:lnTo>
                  <a:pt x="1277655" y="629396"/>
                </a:lnTo>
                <a:cubicBezTo>
                  <a:pt x="1252603" y="646097"/>
                  <a:pt x="1219200" y="654448"/>
                  <a:pt x="1202499" y="679500"/>
                </a:cubicBezTo>
                <a:cubicBezTo>
                  <a:pt x="1170123" y="728064"/>
                  <a:pt x="1191729" y="712317"/>
                  <a:pt x="1139869" y="729604"/>
                </a:cubicBezTo>
                <a:cubicBezTo>
                  <a:pt x="1035485" y="725429"/>
                  <a:pt x="930920" y="724521"/>
                  <a:pt x="826718" y="717078"/>
                </a:cubicBezTo>
                <a:cubicBezTo>
                  <a:pt x="813548" y="716137"/>
                  <a:pt x="800682" y="710964"/>
                  <a:pt x="789140" y="704552"/>
                </a:cubicBezTo>
                <a:cubicBezTo>
                  <a:pt x="762820" y="689930"/>
                  <a:pt x="739036" y="671149"/>
                  <a:pt x="713984" y="654448"/>
                </a:cubicBezTo>
                <a:lnTo>
                  <a:pt x="638828" y="604344"/>
                </a:lnTo>
                <a:cubicBezTo>
                  <a:pt x="626302" y="595993"/>
                  <a:pt x="611895" y="589937"/>
                  <a:pt x="601250" y="579292"/>
                </a:cubicBezTo>
                <a:cubicBezTo>
                  <a:pt x="592899" y="570941"/>
                  <a:pt x="586761" y="559521"/>
                  <a:pt x="576198" y="554239"/>
                </a:cubicBezTo>
                <a:cubicBezTo>
                  <a:pt x="552579" y="542429"/>
                  <a:pt x="501041" y="529187"/>
                  <a:pt x="501041" y="529187"/>
                </a:cubicBezTo>
                <a:cubicBezTo>
                  <a:pt x="375781" y="533362"/>
                  <a:pt x="250361" y="534131"/>
                  <a:pt x="125261" y="541713"/>
                </a:cubicBezTo>
                <a:cubicBezTo>
                  <a:pt x="112082" y="542512"/>
                  <a:pt x="95357" y="543495"/>
                  <a:pt x="87683" y="554239"/>
                </a:cubicBezTo>
                <a:cubicBezTo>
                  <a:pt x="72334" y="575728"/>
                  <a:pt x="70981" y="604344"/>
                  <a:pt x="62630" y="629396"/>
                </a:cubicBezTo>
                <a:lnTo>
                  <a:pt x="50104" y="666974"/>
                </a:lnTo>
                <a:cubicBezTo>
                  <a:pt x="45929" y="679500"/>
                  <a:pt x="44902" y="693566"/>
                  <a:pt x="37578" y="704552"/>
                </a:cubicBezTo>
                <a:cubicBezTo>
                  <a:pt x="5202" y="753116"/>
                  <a:pt x="17287" y="727848"/>
                  <a:pt x="0" y="779708"/>
                </a:cubicBezTo>
                <a:cubicBezTo>
                  <a:pt x="4175" y="800585"/>
                  <a:pt x="6924" y="821798"/>
                  <a:pt x="12526" y="842338"/>
                </a:cubicBezTo>
                <a:cubicBezTo>
                  <a:pt x="19474" y="867815"/>
                  <a:pt x="29227" y="892442"/>
                  <a:pt x="37578" y="917494"/>
                </a:cubicBezTo>
                <a:cubicBezTo>
                  <a:pt x="41753" y="930020"/>
                  <a:pt x="37578" y="950897"/>
                  <a:pt x="50104" y="955072"/>
                </a:cubicBezTo>
                <a:cubicBezTo>
                  <a:pt x="107881" y="974330"/>
                  <a:pt x="74736" y="965009"/>
                  <a:pt x="150313" y="980124"/>
                </a:cubicBezTo>
                <a:cubicBezTo>
                  <a:pt x="228239" y="1097013"/>
                  <a:pt x="163273" y="985551"/>
                  <a:pt x="187891" y="1293275"/>
                </a:cubicBezTo>
                <a:cubicBezTo>
                  <a:pt x="190248" y="1322741"/>
                  <a:pt x="210115" y="1345400"/>
                  <a:pt x="225469" y="1368431"/>
                </a:cubicBezTo>
                <a:cubicBezTo>
                  <a:pt x="229438" y="1404149"/>
                  <a:pt x="229537" y="1476775"/>
                  <a:pt x="250521" y="1518744"/>
                </a:cubicBezTo>
                <a:cubicBezTo>
                  <a:pt x="257253" y="1532209"/>
                  <a:pt x="264928" y="1545677"/>
                  <a:pt x="275573" y="1556322"/>
                </a:cubicBezTo>
                <a:cubicBezTo>
                  <a:pt x="286218" y="1566967"/>
                  <a:pt x="300625" y="1573023"/>
                  <a:pt x="313151" y="1581374"/>
                </a:cubicBezTo>
                <a:cubicBezTo>
                  <a:pt x="317326" y="1593900"/>
                  <a:pt x="322813" y="1606063"/>
                  <a:pt x="325677" y="1618952"/>
                </a:cubicBezTo>
                <a:cubicBezTo>
                  <a:pt x="331187" y="1643745"/>
                  <a:pt x="325602" y="1672057"/>
                  <a:pt x="338203" y="1694108"/>
                </a:cubicBezTo>
                <a:cubicBezTo>
                  <a:pt x="344754" y="1705572"/>
                  <a:pt x="363255" y="1702459"/>
                  <a:pt x="375781" y="1706634"/>
                </a:cubicBezTo>
                <a:cubicBezTo>
                  <a:pt x="399446" y="1704005"/>
                  <a:pt x="498478" y="1710478"/>
                  <a:pt x="526093" y="1669056"/>
                </a:cubicBezTo>
                <a:cubicBezTo>
                  <a:pt x="535643" y="1654732"/>
                  <a:pt x="534444" y="1635653"/>
                  <a:pt x="538620" y="1618952"/>
                </a:cubicBezTo>
                <a:cubicBezTo>
                  <a:pt x="542795" y="1560497"/>
                  <a:pt x="540962" y="1501299"/>
                  <a:pt x="551146" y="1443587"/>
                </a:cubicBezTo>
                <a:cubicBezTo>
                  <a:pt x="553762" y="1428762"/>
                  <a:pt x="563432" y="1413988"/>
                  <a:pt x="576198" y="1406009"/>
                </a:cubicBezTo>
                <a:cubicBezTo>
                  <a:pt x="598591" y="1392013"/>
                  <a:pt x="651354" y="1380957"/>
                  <a:pt x="651354" y="1380957"/>
                </a:cubicBezTo>
                <a:cubicBezTo>
                  <a:pt x="663880" y="1368431"/>
                  <a:pt x="674193" y="1353205"/>
                  <a:pt x="688932" y="1343379"/>
                </a:cubicBezTo>
                <a:cubicBezTo>
                  <a:pt x="699918" y="1336055"/>
                  <a:pt x="717174" y="1340189"/>
                  <a:pt x="726510" y="1330853"/>
                </a:cubicBezTo>
                <a:cubicBezTo>
                  <a:pt x="747800" y="1309563"/>
                  <a:pt x="759913" y="1280749"/>
                  <a:pt x="776614" y="1255697"/>
                </a:cubicBezTo>
                <a:cubicBezTo>
                  <a:pt x="784965" y="1243171"/>
                  <a:pt x="802627" y="1240283"/>
                  <a:pt x="814192" y="1230645"/>
                </a:cubicBezTo>
                <a:cubicBezTo>
                  <a:pt x="827801" y="1219304"/>
                  <a:pt x="835122" y="1199121"/>
                  <a:pt x="851770" y="1193067"/>
                </a:cubicBezTo>
                <a:cubicBezTo>
                  <a:pt x="883406" y="1181563"/>
                  <a:pt x="918611" y="1184990"/>
                  <a:pt x="951978" y="1180541"/>
                </a:cubicBezTo>
                <a:lnTo>
                  <a:pt x="1039661" y="1168015"/>
                </a:lnTo>
                <a:cubicBezTo>
                  <a:pt x="1123703" y="1111987"/>
                  <a:pt x="1041362" y="1177989"/>
                  <a:pt x="1089765" y="1105385"/>
                </a:cubicBezTo>
                <a:cubicBezTo>
                  <a:pt x="1103617" y="1084608"/>
                  <a:pt x="1141814" y="1054309"/>
                  <a:pt x="1164921" y="1042755"/>
                </a:cubicBezTo>
                <a:cubicBezTo>
                  <a:pt x="1176731" y="1036850"/>
                  <a:pt x="1189973" y="1034404"/>
                  <a:pt x="1202499" y="1030228"/>
                </a:cubicBezTo>
                <a:cubicBezTo>
                  <a:pt x="1240077" y="1034404"/>
                  <a:pt x="1279700" y="1029834"/>
                  <a:pt x="1315233" y="1042755"/>
                </a:cubicBezTo>
                <a:cubicBezTo>
                  <a:pt x="1329381" y="1047900"/>
                  <a:pt x="1333552" y="1066868"/>
                  <a:pt x="1340285" y="1080333"/>
                </a:cubicBezTo>
                <a:cubicBezTo>
                  <a:pt x="1357204" y="1114170"/>
                  <a:pt x="1357640" y="1158428"/>
                  <a:pt x="1365337" y="1193067"/>
                </a:cubicBezTo>
                <a:cubicBezTo>
                  <a:pt x="1368201" y="1205956"/>
                  <a:pt x="1368527" y="1221309"/>
                  <a:pt x="1377863" y="1230645"/>
                </a:cubicBezTo>
                <a:cubicBezTo>
                  <a:pt x="1456854" y="1309635"/>
                  <a:pt x="1427593" y="1261772"/>
                  <a:pt x="1490598" y="1293275"/>
                </a:cubicBezTo>
                <a:cubicBezTo>
                  <a:pt x="1504063" y="1300008"/>
                  <a:pt x="1513894" y="1313566"/>
                  <a:pt x="1528176" y="1318327"/>
                </a:cubicBezTo>
                <a:cubicBezTo>
                  <a:pt x="1552270" y="1326358"/>
                  <a:pt x="1578280" y="1326678"/>
                  <a:pt x="1603332" y="1330853"/>
                </a:cubicBezTo>
                <a:cubicBezTo>
                  <a:pt x="1607507" y="1343379"/>
                  <a:pt x="1613269" y="1355484"/>
                  <a:pt x="1615858" y="1368431"/>
                </a:cubicBezTo>
                <a:cubicBezTo>
                  <a:pt x="1621648" y="1397382"/>
                  <a:pt x="1615181" y="1429706"/>
                  <a:pt x="1628384" y="1456113"/>
                </a:cubicBezTo>
                <a:cubicBezTo>
                  <a:pt x="1643551" y="1486448"/>
                  <a:pt x="1687459" y="1496682"/>
                  <a:pt x="1716066" y="1506218"/>
                </a:cubicBezTo>
                <a:cubicBezTo>
                  <a:pt x="1732767" y="1502043"/>
                  <a:pt x="1749617" y="1498422"/>
                  <a:pt x="1766170" y="1493692"/>
                </a:cubicBezTo>
                <a:cubicBezTo>
                  <a:pt x="1778866" y="1490065"/>
                  <a:pt x="1790544" y="1481165"/>
                  <a:pt x="1803748" y="1481165"/>
                </a:cubicBezTo>
                <a:cubicBezTo>
                  <a:pt x="1829146" y="1481165"/>
                  <a:pt x="1854265" y="1487532"/>
                  <a:pt x="1878904" y="1493692"/>
                </a:cubicBezTo>
                <a:cubicBezTo>
                  <a:pt x="1904523" y="1500097"/>
                  <a:pt x="1929009" y="1510393"/>
                  <a:pt x="1954061" y="1518744"/>
                </a:cubicBezTo>
                <a:cubicBezTo>
                  <a:pt x="1966587" y="1522919"/>
                  <a:pt x="1980653" y="1523946"/>
                  <a:pt x="1991639" y="1531270"/>
                </a:cubicBezTo>
                <a:lnTo>
                  <a:pt x="2029217" y="1556322"/>
                </a:lnTo>
                <a:cubicBezTo>
                  <a:pt x="2091847" y="1552147"/>
                  <a:pt x="2178571" y="1593343"/>
                  <a:pt x="2217107" y="1543796"/>
                </a:cubicBezTo>
                <a:cubicBezTo>
                  <a:pt x="2260760" y="1487670"/>
                  <a:pt x="2211656" y="1401604"/>
                  <a:pt x="2204581" y="1330853"/>
                </a:cubicBezTo>
                <a:cubicBezTo>
                  <a:pt x="2203267" y="1317715"/>
                  <a:pt x="2201391" y="1302611"/>
                  <a:pt x="2192055" y="1293275"/>
                </a:cubicBezTo>
                <a:cubicBezTo>
                  <a:pt x="2170765" y="1271985"/>
                  <a:pt x="2141951" y="1259872"/>
                  <a:pt x="2116899" y="1243171"/>
                </a:cubicBezTo>
                <a:lnTo>
                  <a:pt x="2079321" y="1218119"/>
                </a:lnTo>
                <a:cubicBezTo>
                  <a:pt x="2007525" y="1110426"/>
                  <a:pt x="2093603" y="1246683"/>
                  <a:pt x="2041743" y="1142963"/>
                </a:cubicBezTo>
                <a:cubicBezTo>
                  <a:pt x="2035010" y="1129498"/>
                  <a:pt x="2025042" y="1117911"/>
                  <a:pt x="2016691" y="1105385"/>
                </a:cubicBezTo>
                <a:cubicBezTo>
                  <a:pt x="2020866" y="1092859"/>
                  <a:pt x="2018473" y="1075481"/>
                  <a:pt x="2029217" y="1067807"/>
                </a:cubicBezTo>
                <a:cubicBezTo>
                  <a:pt x="2050705" y="1052458"/>
                  <a:pt x="2079321" y="1051106"/>
                  <a:pt x="2104373" y="1042755"/>
                </a:cubicBezTo>
                <a:cubicBezTo>
                  <a:pt x="2177513" y="1018374"/>
                  <a:pt x="2106868" y="1039750"/>
                  <a:pt x="2217107" y="1017702"/>
                </a:cubicBezTo>
                <a:cubicBezTo>
                  <a:pt x="2233988" y="1014326"/>
                  <a:pt x="2250722" y="1010123"/>
                  <a:pt x="2267211" y="1005176"/>
                </a:cubicBezTo>
                <a:cubicBezTo>
                  <a:pt x="2292504" y="997588"/>
                  <a:pt x="2342367" y="980124"/>
                  <a:pt x="2342367" y="980124"/>
                </a:cubicBezTo>
                <a:cubicBezTo>
                  <a:pt x="2346542" y="967598"/>
                  <a:pt x="2348100" y="953868"/>
                  <a:pt x="2354893" y="942546"/>
                </a:cubicBezTo>
                <a:cubicBezTo>
                  <a:pt x="2360969" y="932419"/>
                  <a:pt x="2374664" y="928057"/>
                  <a:pt x="2379946" y="917494"/>
                </a:cubicBezTo>
                <a:cubicBezTo>
                  <a:pt x="2387645" y="902096"/>
                  <a:pt x="2383931" y="882337"/>
                  <a:pt x="2392472" y="867390"/>
                </a:cubicBezTo>
                <a:cubicBezTo>
                  <a:pt x="2444349" y="776605"/>
                  <a:pt x="2432106" y="898800"/>
                  <a:pt x="2480154" y="754656"/>
                </a:cubicBezTo>
                <a:cubicBezTo>
                  <a:pt x="2484329" y="742130"/>
                  <a:pt x="2486775" y="728888"/>
                  <a:pt x="2492680" y="717078"/>
                </a:cubicBezTo>
                <a:cubicBezTo>
                  <a:pt x="2504233" y="693971"/>
                  <a:pt x="2534533" y="655773"/>
                  <a:pt x="2555310" y="641922"/>
                </a:cubicBezTo>
                <a:cubicBezTo>
                  <a:pt x="2566296" y="634598"/>
                  <a:pt x="2581346" y="635808"/>
                  <a:pt x="2592888" y="629396"/>
                </a:cubicBezTo>
                <a:cubicBezTo>
                  <a:pt x="2619208" y="614774"/>
                  <a:pt x="2642992" y="595993"/>
                  <a:pt x="2668044" y="579292"/>
                </a:cubicBezTo>
                <a:lnTo>
                  <a:pt x="2705622" y="554239"/>
                </a:lnTo>
                <a:lnTo>
                  <a:pt x="2743200" y="529187"/>
                </a:lnTo>
                <a:cubicBezTo>
                  <a:pt x="2747375" y="516661"/>
                  <a:pt x="2755726" y="504813"/>
                  <a:pt x="2755726" y="491609"/>
                </a:cubicBezTo>
                <a:cubicBezTo>
                  <a:pt x="2755726" y="453938"/>
                  <a:pt x="2718070" y="382999"/>
                  <a:pt x="2693096" y="366349"/>
                </a:cubicBezTo>
                <a:lnTo>
                  <a:pt x="2617940" y="316245"/>
                </a:lnTo>
                <a:lnTo>
                  <a:pt x="2580362" y="291193"/>
                </a:lnTo>
                <a:lnTo>
                  <a:pt x="2530258" y="216037"/>
                </a:lnTo>
                <a:cubicBezTo>
                  <a:pt x="2521907" y="203511"/>
                  <a:pt x="2509967" y="192741"/>
                  <a:pt x="2505206" y="178459"/>
                </a:cubicBezTo>
                <a:cubicBezTo>
                  <a:pt x="2496855" y="153407"/>
                  <a:pt x="2494802" y="125274"/>
                  <a:pt x="2480154" y="103302"/>
                </a:cubicBezTo>
                <a:cubicBezTo>
                  <a:pt x="2471803" y="90776"/>
                  <a:pt x="2461835" y="79189"/>
                  <a:pt x="2455102" y="65724"/>
                </a:cubicBezTo>
                <a:cubicBezTo>
                  <a:pt x="2449197" y="53914"/>
                  <a:pt x="2450824" y="38456"/>
                  <a:pt x="2442576" y="28146"/>
                </a:cubicBezTo>
                <a:cubicBezTo>
                  <a:pt x="2433172" y="16391"/>
                  <a:pt x="2467628" y="28146"/>
                  <a:pt x="2417524" y="28146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2.oblast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1770179" y="3281539"/>
            <a:ext cx="1164675" cy="1195009"/>
          </a:xfrm>
          <a:custGeom>
            <a:avLst/>
            <a:gdLst>
              <a:gd name="connsiteX0" fmla="*/ 296616 w 1164675"/>
              <a:gd name="connsiteY0" fmla="*/ 714264 h 1195009"/>
              <a:gd name="connsiteX1" fmla="*/ 208933 w 1164675"/>
              <a:gd name="connsiteY1" fmla="*/ 601529 h 1195009"/>
              <a:gd name="connsiteX2" fmla="*/ 196407 w 1164675"/>
              <a:gd name="connsiteY2" fmla="*/ 563951 h 1195009"/>
              <a:gd name="connsiteX3" fmla="*/ 171355 w 1164675"/>
              <a:gd name="connsiteY3" fmla="*/ 526373 h 1195009"/>
              <a:gd name="connsiteX4" fmla="*/ 133777 w 1164675"/>
              <a:gd name="connsiteY4" fmla="*/ 413639 h 1195009"/>
              <a:gd name="connsiteX5" fmla="*/ 121251 w 1164675"/>
              <a:gd name="connsiteY5" fmla="*/ 376061 h 1195009"/>
              <a:gd name="connsiteX6" fmla="*/ 96199 w 1164675"/>
              <a:gd name="connsiteY6" fmla="*/ 338483 h 1195009"/>
              <a:gd name="connsiteX7" fmla="*/ 71147 w 1164675"/>
              <a:gd name="connsiteY7" fmla="*/ 263327 h 1195009"/>
              <a:gd name="connsiteX8" fmla="*/ 46095 w 1164675"/>
              <a:gd name="connsiteY8" fmla="*/ 225749 h 1195009"/>
              <a:gd name="connsiteX9" fmla="*/ 21043 w 1164675"/>
              <a:gd name="connsiteY9" fmla="*/ 150593 h 1195009"/>
              <a:gd name="connsiteX10" fmla="*/ 33569 w 1164675"/>
              <a:gd name="connsiteY10" fmla="*/ 25332 h 1195009"/>
              <a:gd name="connsiteX11" fmla="*/ 208933 w 1164675"/>
              <a:gd name="connsiteY11" fmla="*/ 50384 h 1195009"/>
              <a:gd name="connsiteX12" fmla="*/ 284089 w 1164675"/>
              <a:gd name="connsiteY12" fmla="*/ 113014 h 1195009"/>
              <a:gd name="connsiteX13" fmla="*/ 321668 w 1164675"/>
              <a:gd name="connsiteY13" fmla="*/ 125540 h 1195009"/>
              <a:gd name="connsiteX14" fmla="*/ 359246 w 1164675"/>
              <a:gd name="connsiteY14" fmla="*/ 200697 h 1195009"/>
              <a:gd name="connsiteX15" fmla="*/ 384298 w 1164675"/>
              <a:gd name="connsiteY15" fmla="*/ 275853 h 1195009"/>
              <a:gd name="connsiteX16" fmla="*/ 396824 w 1164675"/>
              <a:gd name="connsiteY16" fmla="*/ 313431 h 1195009"/>
              <a:gd name="connsiteX17" fmla="*/ 409350 w 1164675"/>
              <a:gd name="connsiteY17" fmla="*/ 351009 h 1195009"/>
              <a:gd name="connsiteX18" fmla="*/ 497032 w 1164675"/>
              <a:gd name="connsiteY18" fmla="*/ 376061 h 1195009"/>
              <a:gd name="connsiteX19" fmla="*/ 509558 w 1164675"/>
              <a:gd name="connsiteY19" fmla="*/ 426165 h 1195009"/>
              <a:gd name="connsiteX20" fmla="*/ 547136 w 1164675"/>
              <a:gd name="connsiteY20" fmla="*/ 438691 h 1195009"/>
              <a:gd name="connsiteX21" fmla="*/ 622292 w 1164675"/>
              <a:gd name="connsiteY21" fmla="*/ 451217 h 1195009"/>
              <a:gd name="connsiteX22" fmla="*/ 709974 w 1164675"/>
              <a:gd name="connsiteY22" fmla="*/ 563951 h 1195009"/>
              <a:gd name="connsiteX23" fmla="*/ 785131 w 1164675"/>
              <a:gd name="connsiteY23" fmla="*/ 601529 h 1195009"/>
              <a:gd name="connsiteX24" fmla="*/ 1023125 w 1164675"/>
              <a:gd name="connsiteY24" fmla="*/ 614056 h 1195009"/>
              <a:gd name="connsiteX25" fmla="*/ 1060703 w 1164675"/>
              <a:gd name="connsiteY25" fmla="*/ 689212 h 1195009"/>
              <a:gd name="connsiteX26" fmla="*/ 1098281 w 1164675"/>
              <a:gd name="connsiteY26" fmla="*/ 701738 h 1195009"/>
              <a:gd name="connsiteX27" fmla="*/ 1098281 w 1164675"/>
              <a:gd name="connsiteY27" fmla="*/ 1115097 h 1195009"/>
              <a:gd name="connsiteX28" fmla="*/ 998073 w 1164675"/>
              <a:gd name="connsiteY28" fmla="*/ 1127623 h 1195009"/>
              <a:gd name="connsiteX29" fmla="*/ 973021 w 1164675"/>
              <a:gd name="connsiteY29" fmla="*/ 1165201 h 1195009"/>
              <a:gd name="connsiteX30" fmla="*/ 810183 w 1164675"/>
              <a:gd name="connsiteY30" fmla="*/ 1165201 h 1195009"/>
              <a:gd name="connsiteX31" fmla="*/ 697448 w 1164675"/>
              <a:gd name="connsiteY31" fmla="*/ 1102571 h 1195009"/>
              <a:gd name="connsiteX32" fmla="*/ 659870 w 1164675"/>
              <a:gd name="connsiteY32" fmla="*/ 1077519 h 1195009"/>
              <a:gd name="connsiteX33" fmla="*/ 597240 w 1164675"/>
              <a:gd name="connsiteY33" fmla="*/ 1027414 h 1195009"/>
              <a:gd name="connsiteX34" fmla="*/ 559662 w 1164675"/>
              <a:gd name="connsiteY34" fmla="*/ 952258 h 1195009"/>
              <a:gd name="connsiteX35" fmla="*/ 522084 w 1164675"/>
              <a:gd name="connsiteY35" fmla="*/ 939732 h 1195009"/>
              <a:gd name="connsiteX36" fmla="*/ 471980 w 1164675"/>
              <a:gd name="connsiteY36" fmla="*/ 864576 h 1195009"/>
              <a:gd name="connsiteX37" fmla="*/ 446928 w 1164675"/>
              <a:gd name="connsiteY37" fmla="*/ 826998 h 1195009"/>
              <a:gd name="connsiteX38" fmla="*/ 409350 w 1164675"/>
              <a:gd name="connsiteY38" fmla="*/ 801946 h 1195009"/>
              <a:gd name="connsiteX39" fmla="*/ 384298 w 1164675"/>
              <a:gd name="connsiteY39" fmla="*/ 764368 h 1195009"/>
              <a:gd name="connsiteX40" fmla="*/ 296616 w 1164675"/>
              <a:gd name="connsiteY40" fmla="*/ 714264 h 1195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1164675" h="1195009">
                <a:moveTo>
                  <a:pt x="296616" y="714264"/>
                </a:moveTo>
                <a:cubicBezTo>
                  <a:pt x="267389" y="687124"/>
                  <a:pt x="223917" y="646480"/>
                  <a:pt x="208933" y="601529"/>
                </a:cubicBezTo>
                <a:cubicBezTo>
                  <a:pt x="204758" y="589003"/>
                  <a:pt x="202312" y="575761"/>
                  <a:pt x="196407" y="563951"/>
                </a:cubicBezTo>
                <a:cubicBezTo>
                  <a:pt x="189674" y="550486"/>
                  <a:pt x="177469" y="540130"/>
                  <a:pt x="171355" y="526373"/>
                </a:cubicBezTo>
                <a:lnTo>
                  <a:pt x="133777" y="413639"/>
                </a:lnTo>
                <a:cubicBezTo>
                  <a:pt x="129602" y="401113"/>
                  <a:pt x="128575" y="387047"/>
                  <a:pt x="121251" y="376061"/>
                </a:cubicBezTo>
                <a:cubicBezTo>
                  <a:pt x="112900" y="363535"/>
                  <a:pt x="102313" y="352240"/>
                  <a:pt x="96199" y="338483"/>
                </a:cubicBezTo>
                <a:cubicBezTo>
                  <a:pt x="85474" y="314352"/>
                  <a:pt x="85795" y="285299"/>
                  <a:pt x="71147" y="263327"/>
                </a:cubicBezTo>
                <a:cubicBezTo>
                  <a:pt x="62796" y="250801"/>
                  <a:pt x="52209" y="239506"/>
                  <a:pt x="46095" y="225749"/>
                </a:cubicBezTo>
                <a:cubicBezTo>
                  <a:pt x="35370" y="201618"/>
                  <a:pt x="21043" y="150593"/>
                  <a:pt x="21043" y="150593"/>
                </a:cubicBezTo>
                <a:cubicBezTo>
                  <a:pt x="25218" y="108839"/>
                  <a:pt x="0" y="50509"/>
                  <a:pt x="33569" y="25332"/>
                </a:cubicBezTo>
                <a:cubicBezTo>
                  <a:pt x="67345" y="0"/>
                  <a:pt x="161146" y="34455"/>
                  <a:pt x="208933" y="50384"/>
                </a:cubicBezTo>
                <a:cubicBezTo>
                  <a:pt x="236635" y="78086"/>
                  <a:pt x="249211" y="95575"/>
                  <a:pt x="284089" y="113014"/>
                </a:cubicBezTo>
                <a:cubicBezTo>
                  <a:pt x="295899" y="118919"/>
                  <a:pt x="309142" y="121365"/>
                  <a:pt x="321668" y="125540"/>
                </a:cubicBezTo>
                <a:cubicBezTo>
                  <a:pt x="367348" y="262584"/>
                  <a:pt x="294497" y="55012"/>
                  <a:pt x="359246" y="200697"/>
                </a:cubicBezTo>
                <a:cubicBezTo>
                  <a:pt x="369971" y="224828"/>
                  <a:pt x="375947" y="250801"/>
                  <a:pt x="384298" y="275853"/>
                </a:cubicBezTo>
                <a:lnTo>
                  <a:pt x="396824" y="313431"/>
                </a:lnTo>
                <a:cubicBezTo>
                  <a:pt x="400999" y="325957"/>
                  <a:pt x="396824" y="346834"/>
                  <a:pt x="409350" y="351009"/>
                </a:cubicBezTo>
                <a:cubicBezTo>
                  <a:pt x="463260" y="368979"/>
                  <a:pt x="434119" y="360333"/>
                  <a:pt x="497032" y="376061"/>
                </a:cubicBezTo>
                <a:cubicBezTo>
                  <a:pt x="501207" y="392762"/>
                  <a:pt x="498804" y="412722"/>
                  <a:pt x="509558" y="426165"/>
                </a:cubicBezTo>
                <a:cubicBezTo>
                  <a:pt x="517806" y="436475"/>
                  <a:pt x="534247" y="435827"/>
                  <a:pt x="547136" y="438691"/>
                </a:cubicBezTo>
                <a:cubicBezTo>
                  <a:pt x="571929" y="444201"/>
                  <a:pt x="597240" y="447042"/>
                  <a:pt x="622292" y="451217"/>
                </a:cubicBezTo>
                <a:cubicBezTo>
                  <a:pt x="657207" y="503589"/>
                  <a:pt x="665824" y="527160"/>
                  <a:pt x="709974" y="563951"/>
                </a:cubicBezTo>
                <a:cubicBezTo>
                  <a:pt x="728328" y="579246"/>
                  <a:pt x="759767" y="599223"/>
                  <a:pt x="785131" y="601529"/>
                </a:cubicBezTo>
                <a:cubicBezTo>
                  <a:pt x="864246" y="608722"/>
                  <a:pt x="943794" y="609880"/>
                  <a:pt x="1023125" y="614056"/>
                </a:cubicBezTo>
                <a:cubicBezTo>
                  <a:pt x="1031377" y="638811"/>
                  <a:pt x="1038628" y="671552"/>
                  <a:pt x="1060703" y="689212"/>
                </a:cubicBezTo>
                <a:cubicBezTo>
                  <a:pt x="1071013" y="697460"/>
                  <a:pt x="1085755" y="697563"/>
                  <a:pt x="1098281" y="701738"/>
                </a:cubicBezTo>
                <a:cubicBezTo>
                  <a:pt x="1144811" y="841328"/>
                  <a:pt x="1164675" y="886405"/>
                  <a:pt x="1098281" y="1115097"/>
                </a:cubicBezTo>
                <a:cubicBezTo>
                  <a:pt x="1088896" y="1147425"/>
                  <a:pt x="1031476" y="1123448"/>
                  <a:pt x="998073" y="1127623"/>
                </a:cubicBezTo>
                <a:cubicBezTo>
                  <a:pt x="989722" y="1140149"/>
                  <a:pt x="984776" y="1155797"/>
                  <a:pt x="973021" y="1165201"/>
                </a:cubicBezTo>
                <a:cubicBezTo>
                  <a:pt x="935761" y="1195009"/>
                  <a:pt x="821058" y="1166288"/>
                  <a:pt x="810183" y="1165201"/>
                </a:cubicBezTo>
                <a:cubicBezTo>
                  <a:pt x="744041" y="1143154"/>
                  <a:pt x="783590" y="1159999"/>
                  <a:pt x="697448" y="1102571"/>
                </a:cubicBezTo>
                <a:cubicBezTo>
                  <a:pt x="684922" y="1094220"/>
                  <a:pt x="670515" y="1088164"/>
                  <a:pt x="659870" y="1077519"/>
                </a:cubicBezTo>
                <a:cubicBezTo>
                  <a:pt x="624173" y="1041821"/>
                  <a:pt x="644644" y="1059017"/>
                  <a:pt x="597240" y="1027414"/>
                </a:cubicBezTo>
                <a:cubicBezTo>
                  <a:pt x="588988" y="1002659"/>
                  <a:pt x="581737" y="969918"/>
                  <a:pt x="559662" y="952258"/>
                </a:cubicBezTo>
                <a:cubicBezTo>
                  <a:pt x="549352" y="944010"/>
                  <a:pt x="534610" y="943907"/>
                  <a:pt x="522084" y="939732"/>
                </a:cubicBezTo>
                <a:lnTo>
                  <a:pt x="471980" y="864576"/>
                </a:lnTo>
                <a:cubicBezTo>
                  <a:pt x="463629" y="852050"/>
                  <a:pt x="459454" y="835349"/>
                  <a:pt x="446928" y="826998"/>
                </a:cubicBezTo>
                <a:lnTo>
                  <a:pt x="409350" y="801946"/>
                </a:lnTo>
                <a:cubicBezTo>
                  <a:pt x="400999" y="789420"/>
                  <a:pt x="395628" y="774281"/>
                  <a:pt x="384298" y="764368"/>
                </a:cubicBezTo>
                <a:cubicBezTo>
                  <a:pt x="347440" y="732117"/>
                  <a:pt x="325843" y="741404"/>
                  <a:pt x="296616" y="714264"/>
                </a:cubicBezTo>
                <a:close/>
              </a:path>
            </a:pathLst>
          </a:cu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3.oblast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2616920" y="3368747"/>
            <a:ext cx="981322" cy="501795"/>
          </a:xfrm>
          <a:custGeom>
            <a:avLst/>
            <a:gdLst>
              <a:gd name="connsiteX0" fmla="*/ 301644 w 981322"/>
              <a:gd name="connsiteY0" fmla="*/ 25806 h 501795"/>
              <a:gd name="connsiteX1" fmla="*/ 815212 w 981322"/>
              <a:gd name="connsiteY1" fmla="*/ 13280 h 501795"/>
              <a:gd name="connsiteX2" fmla="*/ 865316 w 981322"/>
              <a:gd name="connsiteY2" fmla="*/ 25806 h 501795"/>
              <a:gd name="connsiteX3" fmla="*/ 890368 w 981322"/>
              <a:gd name="connsiteY3" fmla="*/ 389061 h 501795"/>
              <a:gd name="connsiteX4" fmla="*/ 877842 w 981322"/>
              <a:gd name="connsiteY4" fmla="*/ 426639 h 501795"/>
              <a:gd name="connsiteX5" fmla="*/ 765107 w 981322"/>
              <a:gd name="connsiteY5" fmla="*/ 489269 h 501795"/>
              <a:gd name="connsiteX6" fmla="*/ 514587 w 981322"/>
              <a:gd name="connsiteY6" fmla="*/ 501795 h 501795"/>
              <a:gd name="connsiteX7" fmla="*/ 301644 w 981322"/>
              <a:gd name="connsiteY7" fmla="*/ 489269 h 501795"/>
              <a:gd name="connsiteX8" fmla="*/ 239014 w 981322"/>
              <a:gd name="connsiteY8" fmla="*/ 426639 h 501795"/>
              <a:gd name="connsiteX9" fmla="*/ 226488 w 981322"/>
              <a:gd name="connsiteY9" fmla="*/ 389061 h 501795"/>
              <a:gd name="connsiteX10" fmla="*/ 163858 w 981322"/>
              <a:gd name="connsiteY10" fmla="*/ 326431 h 501795"/>
              <a:gd name="connsiteX11" fmla="*/ 101228 w 981322"/>
              <a:gd name="connsiteY11" fmla="*/ 276327 h 501795"/>
              <a:gd name="connsiteX12" fmla="*/ 38598 w 981322"/>
              <a:gd name="connsiteY12" fmla="*/ 226223 h 501795"/>
              <a:gd name="connsiteX13" fmla="*/ 26072 w 981322"/>
              <a:gd name="connsiteY13" fmla="*/ 50858 h 501795"/>
              <a:gd name="connsiteX14" fmla="*/ 51124 w 981322"/>
              <a:gd name="connsiteY14" fmla="*/ 13280 h 501795"/>
              <a:gd name="connsiteX15" fmla="*/ 88702 w 981322"/>
              <a:gd name="connsiteY15" fmla="*/ 754 h 501795"/>
              <a:gd name="connsiteX16" fmla="*/ 301644 w 981322"/>
              <a:gd name="connsiteY16" fmla="*/ 25806 h 501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81322" h="501795">
                <a:moveTo>
                  <a:pt x="301644" y="25806"/>
                </a:moveTo>
                <a:cubicBezTo>
                  <a:pt x="422729" y="27894"/>
                  <a:pt x="350404" y="0"/>
                  <a:pt x="815212" y="13280"/>
                </a:cubicBezTo>
                <a:cubicBezTo>
                  <a:pt x="831913" y="17455"/>
                  <a:pt x="850369" y="17265"/>
                  <a:pt x="865316" y="25806"/>
                </a:cubicBezTo>
                <a:cubicBezTo>
                  <a:pt x="981322" y="92097"/>
                  <a:pt x="893702" y="340720"/>
                  <a:pt x="890368" y="389061"/>
                </a:cubicBezTo>
                <a:cubicBezTo>
                  <a:pt x="889460" y="402233"/>
                  <a:pt x="887178" y="417303"/>
                  <a:pt x="877842" y="426639"/>
                </a:cubicBezTo>
                <a:cubicBezTo>
                  <a:pt x="863848" y="440633"/>
                  <a:pt x="799610" y="486269"/>
                  <a:pt x="765107" y="489269"/>
                </a:cubicBezTo>
                <a:cubicBezTo>
                  <a:pt x="681810" y="496512"/>
                  <a:pt x="598094" y="497620"/>
                  <a:pt x="514587" y="501795"/>
                </a:cubicBezTo>
                <a:cubicBezTo>
                  <a:pt x="443606" y="497620"/>
                  <a:pt x="371961" y="499817"/>
                  <a:pt x="301644" y="489269"/>
                </a:cubicBezTo>
                <a:cubicBezTo>
                  <a:pt x="274561" y="485207"/>
                  <a:pt x="249396" y="447403"/>
                  <a:pt x="239014" y="426639"/>
                </a:cubicBezTo>
                <a:cubicBezTo>
                  <a:pt x="233109" y="414829"/>
                  <a:pt x="232393" y="400871"/>
                  <a:pt x="226488" y="389061"/>
                </a:cubicBezTo>
                <a:cubicBezTo>
                  <a:pt x="205611" y="347308"/>
                  <a:pt x="201436" y="351483"/>
                  <a:pt x="163858" y="326431"/>
                </a:cubicBezTo>
                <a:cubicBezTo>
                  <a:pt x="92062" y="218738"/>
                  <a:pt x="187661" y="345473"/>
                  <a:pt x="101228" y="276327"/>
                </a:cubicBezTo>
                <a:cubicBezTo>
                  <a:pt x="20288" y="211575"/>
                  <a:pt x="133051" y="257707"/>
                  <a:pt x="38598" y="226223"/>
                </a:cubicBezTo>
                <a:cubicBezTo>
                  <a:pt x="10958" y="143303"/>
                  <a:pt x="0" y="146457"/>
                  <a:pt x="26072" y="50858"/>
                </a:cubicBezTo>
                <a:cubicBezTo>
                  <a:pt x="30033" y="36334"/>
                  <a:pt x="39369" y="22684"/>
                  <a:pt x="51124" y="13280"/>
                </a:cubicBezTo>
                <a:cubicBezTo>
                  <a:pt x="61434" y="5032"/>
                  <a:pt x="76176" y="4929"/>
                  <a:pt x="88702" y="754"/>
                </a:cubicBezTo>
                <a:cubicBezTo>
                  <a:pt x="305812" y="13525"/>
                  <a:pt x="180559" y="23718"/>
                  <a:pt x="301644" y="25806"/>
                </a:cubicBezTo>
                <a:close/>
              </a:path>
            </a:pathLst>
          </a:cu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4.oblast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7239000" cy="64294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- v Asii najdeme spoustu unikátních jezer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285852" y="1785926"/>
            <a:ext cx="5715040" cy="714380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u="sng" dirty="0" smtClean="0"/>
              <a:t>Největší jezero světa </a:t>
            </a:r>
            <a:r>
              <a:rPr lang="cs-CZ" sz="2000" dirty="0" smtClean="0"/>
              <a:t>– </a:t>
            </a:r>
            <a:r>
              <a:rPr lang="cs-CZ" sz="2000" b="1" dirty="0" smtClean="0"/>
              <a:t>Kaspické moře</a:t>
            </a:r>
          </a:p>
          <a:p>
            <a:pPr algn="ctr"/>
            <a:r>
              <a:rPr lang="cs-CZ" sz="2000" dirty="0" smtClean="0"/>
              <a:t>- je slané a nejhlubší místo je 1025 m pod hladinou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85852" y="2857496"/>
            <a:ext cx="5715040" cy="857256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u="sng" dirty="0" smtClean="0"/>
              <a:t>Nejhlubší jezero světa </a:t>
            </a:r>
            <a:r>
              <a:rPr lang="cs-CZ" sz="2000" dirty="0" smtClean="0"/>
              <a:t>– </a:t>
            </a:r>
            <a:r>
              <a:rPr lang="cs-CZ" sz="2000" b="1" dirty="0" smtClean="0"/>
              <a:t>Bajkal</a:t>
            </a:r>
          </a:p>
          <a:p>
            <a:pPr algn="ctr">
              <a:buFontTx/>
              <a:buChar char="-"/>
            </a:pPr>
            <a:r>
              <a:rPr lang="cs-CZ" sz="2000" dirty="0" smtClean="0"/>
              <a:t>zadržuje  nejvíce sladké vody ze všech jezer</a:t>
            </a:r>
          </a:p>
          <a:p>
            <a:pPr algn="ctr">
              <a:buFontTx/>
              <a:buChar char="-"/>
            </a:pPr>
            <a:r>
              <a:rPr lang="cs-CZ" sz="2000" dirty="0" smtClean="0"/>
              <a:t> jeho hloubka je 1600 m</a:t>
            </a:r>
            <a:endParaRPr lang="cs-CZ" sz="2000" dirty="0"/>
          </a:p>
        </p:txBody>
      </p:sp>
      <p:sp>
        <p:nvSpPr>
          <p:cNvPr id="9" name="Zaoblený obdélník 8"/>
          <p:cNvSpPr/>
          <p:nvPr/>
        </p:nvSpPr>
        <p:spPr>
          <a:xfrm>
            <a:off x="1285852" y="4071942"/>
            <a:ext cx="5715040" cy="914400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u="sng" dirty="0" smtClean="0"/>
              <a:t>Slané i sladké jezero</a:t>
            </a:r>
            <a:r>
              <a:rPr lang="cs-CZ" sz="2000" dirty="0" smtClean="0"/>
              <a:t> – </a:t>
            </a:r>
            <a:r>
              <a:rPr lang="cs-CZ" sz="2000" b="1" dirty="0" smtClean="0"/>
              <a:t>Balchaš</a:t>
            </a:r>
          </a:p>
          <a:p>
            <a:pPr algn="ctr"/>
            <a:r>
              <a:rPr lang="cs-CZ" sz="2000" dirty="0" smtClean="0"/>
              <a:t>- v západní části je voda sladká a ve východní slaná</a:t>
            </a:r>
            <a:endParaRPr lang="cs-CZ" sz="2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285852" y="5286388"/>
            <a:ext cx="5715040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u="sng" dirty="0" smtClean="0"/>
              <a:t>Zmenšující se jezero </a:t>
            </a:r>
            <a:r>
              <a:rPr lang="cs-CZ" sz="2000" dirty="0" smtClean="0"/>
              <a:t>– </a:t>
            </a:r>
            <a:r>
              <a:rPr lang="cs-CZ" sz="2000" b="1" dirty="0" smtClean="0"/>
              <a:t>Aralské</a:t>
            </a:r>
          </a:p>
          <a:p>
            <a:pPr algn="ctr"/>
            <a:r>
              <a:rPr lang="cs-CZ" sz="2000" dirty="0" smtClean="0"/>
              <a:t>- je to bezodtoké jezero</a:t>
            </a:r>
            <a:endParaRPr lang="cs-CZ" sz="2000" dirty="0"/>
          </a:p>
        </p:txBody>
      </p:sp>
      <p:pic>
        <p:nvPicPr>
          <p:cNvPr id="8196" name="Picture 4" descr="Soubor:Caspian Sea from orbi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28794" y="857232"/>
            <a:ext cx="4486275" cy="5705476"/>
          </a:xfrm>
          <a:prstGeom prst="rect">
            <a:avLst/>
          </a:prstGeom>
          <a:noFill/>
        </p:spPr>
      </p:pic>
      <p:pic>
        <p:nvPicPr>
          <p:cNvPr id="8198" name="Picture 6" descr="Soubor:Baikal-S199816204480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71604" y="2000240"/>
            <a:ext cx="5372100" cy="2857500"/>
          </a:xfrm>
          <a:prstGeom prst="rect">
            <a:avLst/>
          </a:prstGeom>
          <a:noFill/>
        </p:spPr>
      </p:pic>
      <p:pic>
        <p:nvPicPr>
          <p:cNvPr id="8200" name="Picture 8" descr="Soubor:LakeBalkhash-EO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28794" y="2357430"/>
            <a:ext cx="4552950" cy="2828925"/>
          </a:xfrm>
          <a:prstGeom prst="rect">
            <a:avLst/>
          </a:prstGeom>
          <a:noFill/>
        </p:spPr>
      </p:pic>
      <p:pic>
        <p:nvPicPr>
          <p:cNvPr id="8202" name="Picture 10" descr="Soubor:Aral Sea 1989-200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928670"/>
            <a:ext cx="672465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5" uiExpand="1" build="p"/>
      <p:bldP spid="6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Okrajová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239000" cy="524131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Arabské moře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Andamanské moře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Jihočínské moře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Východočínské moře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Beringovo moře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Moře </a:t>
            </a:r>
            <a:r>
              <a:rPr lang="cs-CZ" sz="3600" dirty="0" err="1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Laptěvů</a:t>
            </a:r>
            <a:endParaRPr lang="cs-CZ" sz="3600" dirty="0" smtClean="0"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Východosibiřské moře</a:t>
            </a:r>
          </a:p>
          <a:p>
            <a:pPr>
              <a:buFontTx/>
              <a:buChar char="-"/>
            </a:pPr>
            <a:r>
              <a:rPr lang="cs-CZ" sz="3600" dirty="0" err="1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Karské</a:t>
            </a: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moře</a:t>
            </a:r>
            <a:endParaRPr lang="cs-CZ" sz="3600" dirty="0"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pic>
        <p:nvPicPr>
          <p:cNvPr id="8" name="Picture 2" descr="http://upload.wikimedia.org/wikipedia/commons/thumb/4/43/Two-point-equidistant-asia.jpg/300px-Two-point-equidistant-asi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000239"/>
            <a:ext cx="4143404" cy="309374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0"/>
                            </p:stCondLst>
                            <p:childTnLst>
                              <p:par>
                                <p:cTn id="4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Vnitřní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7239000" cy="516987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Černé moře</a:t>
            </a:r>
          </a:p>
          <a:p>
            <a:pPr>
              <a:buFontTx/>
              <a:buChar char="-"/>
            </a:pPr>
            <a:r>
              <a:rPr lang="cs-CZ" sz="3200" dirty="0" smtClean="0"/>
              <a:t>Egejské moře</a:t>
            </a:r>
          </a:p>
          <a:p>
            <a:pPr>
              <a:buFontTx/>
              <a:buChar char="-"/>
            </a:pPr>
            <a:r>
              <a:rPr lang="cs-CZ" sz="3200" dirty="0" smtClean="0"/>
              <a:t>Středozemní moře</a:t>
            </a:r>
          </a:p>
          <a:p>
            <a:pPr>
              <a:buFontTx/>
              <a:buChar char="-"/>
            </a:pPr>
            <a:r>
              <a:rPr lang="cs-CZ" sz="3200" dirty="0" smtClean="0"/>
              <a:t>Rudé moře</a:t>
            </a:r>
          </a:p>
          <a:p>
            <a:pPr>
              <a:buFontTx/>
              <a:buChar char="-"/>
            </a:pPr>
            <a:r>
              <a:rPr lang="cs-CZ" sz="3200" dirty="0" smtClean="0"/>
              <a:t>Perský záliv</a:t>
            </a:r>
          </a:p>
          <a:p>
            <a:pPr>
              <a:buFontTx/>
              <a:buChar char="-"/>
            </a:pPr>
            <a:r>
              <a:rPr lang="cs-CZ" sz="3200" dirty="0" smtClean="0"/>
              <a:t>Bengálský záliv</a:t>
            </a:r>
          </a:p>
          <a:p>
            <a:pPr>
              <a:buFontTx/>
              <a:buChar char="-"/>
            </a:pPr>
            <a:r>
              <a:rPr lang="cs-CZ" sz="3200" dirty="0" smtClean="0"/>
              <a:t>Žluté moře</a:t>
            </a:r>
          </a:p>
          <a:p>
            <a:pPr>
              <a:buFontTx/>
              <a:buChar char="-"/>
            </a:pPr>
            <a:r>
              <a:rPr lang="cs-CZ" sz="3200" dirty="0" smtClean="0"/>
              <a:t>Japonské moře</a:t>
            </a:r>
          </a:p>
          <a:p>
            <a:pPr>
              <a:buFontTx/>
              <a:buChar char="-"/>
            </a:pPr>
            <a:r>
              <a:rPr lang="cs-CZ" sz="3200" dirty="0" smtClean="0"/>
              <a:t>Ochotské moře</a:t>
            </a:r>
          </a:p>
        </p:txBody>
      </p:sp>
      <p:pic>
        <p:nvPicPr>
          <p:cNvPr id="6" name="Picture 2" descr="http://upload.wikimedia.org/wikipedia/commons/thumb/4/43/Two-point-equidistant-asia.jpg/300px-Two-point-equidistant-asi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2143115"/>
            <a:ext cx="4643470" cy="34671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7000"/>
                            </p:stCondLst>
                            <p:childTnLst>
                              <p:par>
                                <p:cTn id="5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28736"/>
            <a:ext cx="7239000" cy="5027000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286544" cy="101898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Vyjmenuj alespoň 2 řeky z Asie, které nevtékají do moře!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929322" y="785794"/>
            <a:ext cx="2571768" cy="1612780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Syrdarja</a:t>
            </a:r>
          </a:p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Amurdarja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071570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Která hora v ČR má stejnou výšku, jako je hloubka nejhlubšího jezera světa?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500826" y="3500438"/>
            <a:ext cx="2286016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Sněžka – 1600 m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DVOŘÁK, Jiří; KOHOUTOVÁ, Alice; TAIBR, Pavel.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2005, ISBN 80-7238-304-3.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- 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23.4.2012]. Dostupný na WWW: &lt;http://farm5.static.flickr.com/4001/4687663578_ee3a804637.jpg&gt;.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Obr.2.- 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23.4.2012]. Dostupný na WWW: &lt;http://upload.wikimedia.org/wikipedia/commons/thumb/b/bb/Indus.A2002274.0610.1km.jpg/289px-Indus.A2002274.0610.1km.jpg&gt;.</a:t>
            </a:r>
          </a:p>
          <a:p>
            <a:pPr marL="0" indent="0">
              <a:buNone/>
            </a:pPr>
            <a:r>
              <a:rPr lang="cs-CZ" sz="2400" dirty="0" smtClean="0"/>
              <a:t>Obr.3.- 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23.4.2012]. Dostupný na WWW: &lt;http://www.</a:t>
            </a:r>
            <a:r>
              <a:rPr lang="cs-CZ" sz="1200" dirty="0" err="1" smtClean="0"/>
              <a:t>natur.cuni.cz</a:t>
            </a:r>
            <a:r>
              <a:rPr lang="cs-CZ" sz="1200" dirty="0" smtClean="0"/>
              <a:t>/fakulta/aktuality/ekaEufratvroce1976avroce1999.jpg&gt;.</a:t>
            </a:r>
          </a:p>
          <a:p>
            <a:pPr marL="0" indent="0">
              <a:buNone/>
            </a:pPr>
            <a:r>
              <a:rPr lang="cs-CZ" sz="2400" dirty="0" smtClean="0"/>
              <a:t>Obr.4.- 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23.4.2012]. Dostupný na WWW: &lt;http://upload.wikimedia.org/wikipedia/commons/thumb/2/2d/Amu_darya_delta.jpg/768px-Amu_darya_delta.jpg&gt;.</a:t>
            </a:r>
          </a:p>
          <a:p>
            <a:pPr marL="0" indent="0">
              <a:buNone/>
            </a:pPr>
            <a:r>
              <a:rPr lang="cs-CZ" sz="2400" dirty="0" smtClean="0"/>
              <a:t>Obr.5.,10.,11.- </a:t>
            </a:r>
            <a:r>
              <a:rPr lang="cs-CZ" sz="1400" dirty="0" smtClean="0"/>
              <a:t>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23.4.2012]. Dostupný na WWW: &lt;http://www.</a:t>
            </a:r>
            <a:r>
              <a:rPr lang="cs-CZ" sz="1200" dirty="0" err="1" smtClean="0"/>
              <a:t>vidiani.com</a:t>
            </a:r>
            <a:r>
              <a:rPr lang="cs-CZ" sz="1200" dirty="0" smtClean="0"/>
              <a:t>/</a:t>
            </a:r>
            <a:r>
              <a:rPr lang="cs-CZ" sz="1200" dirty="0" err="1" smtClean="0"/>
              <a:t>maps</a:t>
            </a:r>
            <a:r>
              <a:rPr lang="cs-CZ" sz="1200" dirty="0" smtClean="0"/>
              <a:t>/</a:t>
            </a:r>
            <a:r>
              <a:rPr lang="cs-CZ" sz="1200" dirty="0" err="1" smtClean="0"/>
              <a:t>maps</a:t>
            </a:r>
            <a:r>
              <a:rPr lang="cs-CZ" sz="1200" dirty="0" smtClean="0"/>
              <a:t>_</a:t>
            </a:r>
            <a:r>
              <a:rPr lang="cs-CZ" sz="1200" dirty="0" err="1" smtClean="0"/>
              <a:t>of</a:t>
            </a:r>
            <a:r>
              <a:rPr lang="cs-CZ" sz="1200" dirty="0" smtClean="0"/>
              <a:t>_</a:t>
            </a:r>
            <a:r>
              <a:rPr lang="cs-CZ" sz="1200" dirty="0" err="1" smtClean="0"/>
              <a:t>asia</a:t>
            </a:r>
            <a:r>
              <a:rPr lang="cs-CZ" sz="1200" dirty="0" smtClean="0"/>
              <a:t>/</a:t>
            </a:r>
            <a:r>
              <a:rPr lang="cs-CZ" sz="1200" dirty="0" err="1" smtClean="0"/>
              <a:t>large</a:t>
            </a:r>
            <a:r>
              <a:rPr lang="cs-CZ" sz="1200" dirty="0" smtClean="0"/>
              <a:t>_</a:t>
            </a:r>
            <a:r>
              <a:rPr lang="cs-CZ" sz="1200" dirty="0" err="1" smtClean="0"/>
              <a:t>detailed</a:t>
            </a:r>
            <a:r>
              <a:rPr lang="cs-CZ" sz="1200" dirty="0" smtClean="0"/>
              <a:t>_</a:t>
            </a:r>
            <a:r>
              <a:rPr lang="cs-CZ" sz="1200" dirty="0" err="1" smtClean="0"/>
              <a:t>satellite</a:t>
            </a:r>
            <a:r>
              <a:rPr lang="cs-CZ" sz="1200" dirty="0" smtClean="0"/>
              <a:t>_map_</a:t>
            </a:r>
            <a:r>
              <a:rPr lang="cs-CZ" sz="1200" dirty="0" err="1" smtClean="0"/>
              <a:t>of</a:t>
            </a:r>
            <a:r>
              <a:rPr lang="cs-CZ" sz="1200" dirty="0" smtClean="0"/>
              <a:t>_</a:t>
            </a:r>
            <a:r>
              <a:rPr lang="cs-CZ" sz="1200" dirty="0" err="1" smtClean="0"/>
              <a:t>asia.jpg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dirty="0" smtClean="0"/>
              <a:t>Obr.6.-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 [online]. [cit. 25.4.2012]. Dostupný na WWW: &lt;http://upload.wikimedia.org/wikipedia/commons/thumb/9/98/Caspian_Sea_from_orbit.jpg/471px-Caspian_Sea_from_orbit.jpg&gt;.</a:t>
            </a:r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7239000" cy="6170008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Citace: </a:t>
            </a:r>
          </a:p>
          <a:p>
            <a:pPr>
              <a:buNone/>
            </a:pPr>
            <a:r>
              <a:rPr lang="cs-CZ" sz="2800" dirty="0" smtClean="0"/>
              <a:t>Obr. 7. -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 [online]. [cit. 25.4.2012]. Dostupný na WWW: &lt;http://upload.wikimedia.org/wikipedia/commons/6/62/Baikal-S1998162044804.jpg&gt;.</a:t>
            </a:r>
          </a:p>
          <a:p>
            <a:pPr>
              <a:buNone/>
            </a:pPr>
            <a:r>
              <a:rPr lang="cs-CZ" sz="2800" dirty="0" smtClean="0"/>
              <a:t>Obr. 8. -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 [online]. [cit. 25.4.2012]. Dostupný na WWW: &lt;http://upload.wikimedia.org/wikipedia/commons/6/63/LakeBalkhash-EO.jpg&gt;.</a:t>
            </a:r>
          </a:p>
          <a:p>
            <a:pPr>
              <a:buNone/>
            </a:pPr>
            <a:r>
              <a:rPr lang="cs-CZ" sz="2800" dirty="0" smtClean="0"/>
              <a:t>Obr. 9. -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 [online]. [cit. 25.4.2012]. Dostupný na WWW: &lt;http://upload.wikimedia.org/wikipedia/commons/thumb/9/95/Aral_Sea_1989-2008.jpg/706px-Aral_Sea_1989-2008.jpg&gt;.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899</TotalTime>
  <Words>393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Asie –vodstvo</vt:lpstr>
      <vt:lpstr>Anotace:</vt:lpstr>
      <vt:lpstr>řeky</vt:lpstr>
      <vt:lpstr>Mapa  oblastí  řek  ASIE</vt:lpstr>
      <vt:lpstr>Jezera</vt:lpstr>
      <vt:lpstr>Okrajová moře</vt:lpstr>
      <vt:lpstr>Vnitřní moře</vt:lpstr>
      <vt:lpstr>Otázky a úkoly</vt:lpstr>
      <vt:lpstr>Snímek 9</vt:lpstr>
      <vt:lpstr>Snímek 10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89</cp:revision>
  <dcterms:created xsi:type="dcterms:W3CDTF">2011-03-22T17:13:23Z</dcterms:created>
  <dcterms:modified xsi:type="dcterms:W3CDTF">2012-10-25T18:53:47Z</dcterms:modified>
</cp:coreProperties>
</file>