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56" r:id="rId2"/>
    <p:sldId id="269" r:id="rId3"/>
    <p:sldId id="257" r:id="rId4"/>
    <p:sldId id="259" r:id="rId5"/>
    <p:sldId id="261" r:id="rId6"/>
    <p:sldId id="270" r:id="rId7"/>
    <p:sldId id="271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66CC"/>
    <a:srgbClr val="66FF33"/>
    <a:srgbClr val="663300"/>
    <a:srgbClr val="E1858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7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emepis.com/Asie.php" TargetMode="External"/><Relationship Id="rId2" Type="http://schemas.openxmlformats.org/officeDocument/2006/relationships/hyperlink" Target="http://www.testpark.cz/testy/zemepis/asie-645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amogames.com/games/Asia-GeoQuest.htm" TargetMode="External"/><Relationship Id="rId4" Type="http://schemas.openxmlformats.org/officeDocument/2006/relationships/hyperlink" Target="http://www.zemepis.eu/asie.p8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251520" y="2922582"/>
            <a:ext cx="8580421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500" y="5396721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15300" y="496543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515300" y="3679548"/>
            <a:ext cx="4642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VY_32_INOVACE_23_15_Z7_Skála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515300" y="325092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515300" y="4108176"/>
            <a:ext cx="43838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ZAKAVKAZSKO A STŘEDNÍ ASIE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7158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515300" y="4536804"/>
            <a:ext cx="7102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/>
              <a:t>OBSAH</a:t>
            </a:r>
            <a:r>
              <a:rPr lang="cs-CZ" dirty="0"/>
              <a:t>: </a:t>
            </a:r>
            <a:r>
              <a:rPr lang="cs-CZ" dirty="0" smtClean="0"/>
              <a:t> </a:t>
            </a:r>
            <a:r>
              <a:rPr lang="cs-CZ" dirty="0" smtClean="0"/>
              <a:t>ZAKAVKAZSKO A STŘEDNÍ ASIE</a:t>
            </a:r>
            <a:r>
              <a:rPr lang="cs-CZ" dirty="0" smtClean="0"/>
              <a:t>, </a:t>
            </a:r>
            <a:r>
              <a:rPr lang="cs-CZ" dirty="0" smtClean="0"/>
              <a:t>poloha, </a:t>
            </a:r>
            <a:r>
              <a:rPr lang="cs-CZ" dirty="0" smtClean="0"/>
              <a:t>státy </a:t>
            </a:r>
            <a:r>
              <a:rPr lang="cs-CZ" dirty="0" smtClean="0"/>
              <a:t>a hospodářství</a:t>
            </a:r>
            <a:endParaRPr lang="cs-CZ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ZAKAVKAZSKO A STŘEDNÍ ASIE </a:t>
            </a:r>
            <a:endParaRPr lang="cs-CZ" sz="32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Prezentace seznamuje žáky se </a:t>
            </a:r>
            <a:r>
              <a:rPr lang="cs-CZ" dirty="0" smtClean="0"/>
              <a:t>Zakavkazskem a Střední Asií, jejich </a:t>
            </a:r>
            <a:r>
              <a:rPr lang="cs-CZ" dirty="0" smtClean="0"/>
              <a:t>polohou, </a:t>
            </a:r>
            <a:r>
              <a:rPr lang="cs-CZ" dirty="0" smtClean="0"/>
              <a:t>státy, zajímavostmi </a:t>
            </a:r>
            <a:r>
              <a:rPr lang="cs-CZ" dirty="0" smtClean="0"/>
              <a:t>a </a:t>
            </a:r>
            <a:r>
              <a:rPr lang="cs-CZ" dirty="0" smtClean="0"/>
              <a:t>hospodářstvím</a:t>
            </a:r>
          </a:p>
          <a:p>
            <a:endParaRPr lang="cs-CZ" dirty="0" smtClean="0"/>
          </a:p>
          <a:p>
            <a:r>
              <a:rPr lang="cs-CZ" dirty="0" smtClean="0"/>
              <a:t>Prezentace je určena pro interaktivní </a:t>
            </a:r>
            <a:r>
              <a:rPr lang="cs-CZ" dirty="0" smtClean="0"/>
              <a:t>tabuli</a:t>
            </a:r>
          </a:p>
          <a:p>
            <a:endParaRPr lang="cs-CZ" dirty="0" smtClean="0"/>
          </a:p>
          <a:p>
            <a:r>
              <a:rPr lang="cs-CZ" dirty="0" smtClean="0"/>
              <a:t>Práce je určena pro žáky 7. </a:t>
            </a:r>
            <a:r>
              <a:rPr lang="cs-CZ" dirty="0" smtClean="0"/>
              <a:t>třídy</a:t>
            </a:r>
          </a:p>
          <a:p>
            <a:endParaRPr lang="cs-CZ" dirty="0"/>
          </a:p>
          <a:p>
            <a:r>
              <a:rPr lang="cs-CZ" dirty="0" smtClean="0"/>
              <a:t>Své znalosti si žáci mohou doplnit díky přiloženým hypertextovým odkazům a tím je pro žáky inovativní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upload.wikimedia.org/wikipedia/commons/6/61/Location-Asia-UNsubregi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83677"/>
            <a:ext cx="644751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239000" cy="68006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ZAKAVKAZSKO A STŘEDNÍ ASIE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350239" y="6276664"/>
            <a:ext cx="432048" cy="288032"/>
          </a:xfrm>
          <a:prstGeom prst="rect">
            <a:avLst/>
          </a:prstGeom>
          <a:solidFill>
            <a:srgbClr val="FF66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926303" y="6236014"/>
            <a:ext cx="3266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ZAKAVKAZSKO A STŘEDNÍ ASIE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787208" cy="537192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ZAKAVKAZSKO A STŘEDNÍ ASIE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- STÁTY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5112567" cy="50167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-  ARMÉNIE</a:t>
            </a:r>
            <a:r>
              <a:rPr lang="cs-CZ" sz="4000" dirty="0" smtClean="0">
                <a:solidFill>
                  <a:schemeClr val="tx1"/>
                </a:solidFill>
              </a:rPr>
              <a:t>			?</a:t>
            </a: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AZERBAJDŽÁN		?</a:t>
            </a: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GRUZIE</a:t>
            </a:r>
            <a:r>
              <a:rPr lang="cs-CZ" sz="4000" dirty="0" smtClean="0">
                <a:solidFill>
                  <a:schemeClr val="tx1"/>
                </a:solidFill>
              </a:rPr>
              <a:t>			?</a:t>
            </a: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KAZACHSTÁN		?</a:t>
            </a: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TURKMENISTÁN</a:t>
            </a:r>
            <a:r>
              <a:rPr lang="cs-CZ" sz="4000" dirty="0">
                <a:solidFill>
                  <a:schemeClr val="tx1"/>
                </a:solidFill>
              </a:rPr>
              <a:t>	</a:t>
            </a:r>
            <a:r>
              <a:rPr lang="cs-CZ" sz="4000" dirty="0" smtClean="0">
                <a:solidFill>
                  <a:schemeClr val="tx1"/>
                </a:solidFill>
              </a:rPr>
              <a:t>?</a:t>
            </a:r>
            <a:endParaRPr lang="cs-CZ" sz="4000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TÁDŽIKISTÁN		?</a:t>
            </a: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UZBEKISTÁN	</a:t>
            </a:r>
            <a:r>
              <a:rPr lang="cs-CZ" sz="4000" dirty="0" smtClean="0">
                <a:solidFill>
                  <a:schemeClr val="tx1"/>
                </a:solidFill>
              </a:rPr>
              <a:t>	?</a:t>
            </a:r>
          </a:p>
          <a:p>
            <a:pPr marL="285750" indent="-28575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KYRGYSTÁN		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72605" y="1261953"/>
            <a:ext cx="3519876" cy="50167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JEREVAN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BAKU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TBILISI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ALMA-ATA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AŠCHABAD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DUŠANBE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TAŠKENT</a:t>
            </a:r>
          </a:p>
          <a:p>
            <a:pPr marL="571500" indent="-571500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BIŠKEK</a:t>
            </a:r>
          </a:p>
        </p:txBody>
      </p:sp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555" y="188640"/>
            <a:ext cx="8912462" cy="75150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ZAKAVKAZSKO A STŘEDNÍ ASIE - HOSPODÁŘSTVÍ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196752"/>
            <a:ext cx="8712969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PRŮMYSL – </a:t>
            </a:r>
            <a:r>
              <a:rPr lang="cs-CZ" sz="4000" dirty="0" smtClean="0">
                <a:solidFill>
                  <a:schemeClr val="tx1"/>
                </a:solidFill>
              </a:rPr>
              <a:t>těží se zde ropa, zemní plyn, uhlí, mangan a měď. Neuváženými zásahy, je však krajina velmi poškozena</a:t>
            </a:r>
            <a:endParaRPr lang="cs-CZ" sz="4000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02" y="3356992"/>
            <a:ext cx="8712969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ZEMĚDĚLSTVÍ – </a:t>
            </a:r>
            <a:r>
              <a:rPr lang="cs-CZ" sz="4000" dirty="0" smtClean="0">
                <a:solidFill>
                  <a:schemeClr val="tx1"/>
                </a:solidFill>
              </a:rPr>
              <a:t>pěstuje se čajovník, vinná réva, bavlník, tabák, ovoce a velkou tradici má chov ovcí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  <p:pic>
        <p:nvPicPr>
          <p:cNvPr id="1027" name="Picture 3" descr="C:\Users\uzivatel17\AppData\Local\Microsoft\Windows\Temporary Internet Files\Content.IE5\OP7MF7UV\MC900412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373216"/>
            <a:ext cx="2052906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28596" y="184128"/>
            <a:ext cx="8391876" cy="75150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0000"/>
          </a:bodyPr>
          <a:lstStyle>
            <a:lvl1pPr algn="l" defTabSz="914400" rtl="0" eaLnBrk="1" latinLnBrk="0" hangingPunct="1">
              <a:spcBef>
                <a:spcPts val="400"/>
              </a:spcBef>
              <a:buNone/>
              <a:defRPr sz="3600" b="0" kern="1200" cap="none" spc="0" baseline="0">
                <a:solidFill>
                  <a:schemeClr val="tx2"/>
                </a:solidFill>
                <a:latin typeface="+mj-lt"/>
                <a:ea typeface="+mj-ea"/>
                <a:cs typeface="Tunga" pitchFamily="2"/>
              </a:defRPr>
            </a:lvl1pPr>
          </a:lstStyle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ZAKAVKAZSKO A STŘEDNÍ ASIE - ZAJÍMAVOSTI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052736"/>
            <a:ext cx="8712969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OBYVATELSTVO</a:t>
            </a:r>
            <a:r>
              <a:rPr lang="cs-CZ" sz="4000" dirty="0" smtClean="0">
                <a:solidFill>
                  <a:schemeClr val="tx1"/>
                </a:solidFill>
              </a:rPr>
              <a:t> JE ETNICKY A NÁBOŽENSKY VELMI RŮZNORODÉ, DOCHÁZÍ ZDE PROTO K ČASTÝM NEPOKOJŮM</a:t>
            </a:r>
            <a:endParaRPr lang="cs-CZ" sz="4000" dirty="0">
              <a:solidFill>
                <a:srgbClr val="FF0066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01" y="3789040"/>
            <a:ext cx="8712969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</a:t>
            </a:r>
            <a:r>
              <a:rPr lang="cs-CZ" sz="4000" dirty="0" smtClean="0">
                <a:solidFill>
                  <a:srgbClr val="FF0066"/>
                </a:solidFill>
              </a:rPr>
              <a:t>ZAJÍMAVOSTI </a:t>
            </a:r>
            <a:r>
              <a:rPr lang="cs-CZ" sz="4000" dirty="0" smtClean="0">
                <a:solidFill>
                  <a:srgbClr val="FF0066"/>
                </a:solidFill>
              </a:rPr>
              <a:t>– </a:t>
            </a:r>
            <a:r>
              <a:rPr lang="cs-CZ" sz="4000" dirty="0" smtClean="0">
                <a:solidFill>
                  <a:schemeClr val="tx1"/>
                </a:solidFill>
              </a:rPr>
              <a:t>KAVKAZ, PAMÍR, ČERNÉ MOŘE, ARALSKÉ JEZERO…</a:t>
            </a:r>
            <a:r>
              <a:rPr lang="cs-CZ" sz="4000" dirty="0" smtClean="0">
                <a:solidFill>
                  <a:srgbClr val="FF0066"/>
                </a:solidFill>
              </a:rPr>
              <a:t> 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4" descr="C:\Users\uzivatel17\AppData\Local\Microsoft\Windows\Temporary Internet Files\Content.IE5\TSHILDZH\MC9002001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148662"/>
            <a:ext cx="1857146" cy="174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50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91550" cy="74672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Hypertextové odkazy</a:t>
            </a:r>
            <a:endParaRPr lang="cs-CZ" dirty="0"/>
          </a:p>
        </p:txBody>
      </p:sp>
      <p:sp>
        <p:nvSpPr>
          <p:cNvPr id="5" name="Šipka doprava 4">
            <a:hlinkClick r:id="rId2"/>
          </p:cNvPr>
          <p:cNvSpPr/>
          <p:nvPr/>
        </p:nvSpPr>
        <p:spPr>
          <a:xfrm>
            <a:off x="395536" y="5373216"/>
            <a:ext cx="8352928" cy="1728192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www.testpark.cz</a:t>
            </a:r>
            <a:endParaRPr lang="cs-CZ" sz="3200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360773" y="1196752"/>
            <a:ext cx="8352928" cy="1728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www. </a:t>
            </a:r>
            <a:r>
              <a:rPr lang="cs-CZ" sz="2800" dirty="0"/>
              <a:t>z</a:t>
            </a:r>
            <a:r>
              <a:rPr lang="cs-CZ" sz="2800" dirty="0" smtClean="0"/>
              <a:t>eměpis.com</a:t>
            </a:r>
            <a:endParaRPr lang="cs-CZ" sz="1400" dirty="0"/>
          </a:p>
        </p:txBody>
      </p:sp>
      <p:sp>
        <p:nvSpPr>
          <p:cNvPr id="7" name="Šipka doprava 6">
            <a:hlinkClick r:id="rId4"/>
          </p:cNvPr>
          <p:cNvSpPr/>
          <p:nvPr/>
        </p:nvSpPr>
        <p:spPr>
          <a:xfrm>
            <a:off x="360773" y="2564904"/>
            <a:ext cx="8352928" cy="172819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www.zemepis.eu</a:t>
            </a:r>
            <a:endParaRPr lang="cs-CZ" sz="3200" dirty="0"/>
          </a:p>
        </p:txBody>
      </p:sp>
      <p:sp>
        <p:nvSpPr>
          <p:cNvPr id="8" name="Šipka doprava 7">
            <a:hlinkClick r:id="rId5"/>
          </p:cNvPr>
          <p:cNvSpPr/>
          <p:nvPr/>
        </p:nvSpPr>
        <p:spPr>
          <a:xfrm>
            <a:off x="382810" y="3933056"/>
            <a:ext cx="8352928" cy="172819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Test – státy Asie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0474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JEŘÁBEK, Milan; ANDĚL, Jiří; PEŠTOVÁ, Jana. </a:t>
            </a:r>
            <a:r>
              <a:rPr lang="cs-CZ" sz="1300" i="1" dirty="0" smtClean="0"/>
              <a:t>Zeměpis 7 učebnice pro základní školy a víceletá gymnázia</a:t>
            </a:r>
            <a:r>
              <a:rPr lang="cs-CZ" sz="1300" dirty="0" smtClean="0"/>
              <a:t>. Plzeň: </a:t>
            </a:r>
            <a:r>
              <a:rPr lang="cs-CZ" sz="1300" dirty="0" err="1" smtClean="0"/>
              <a:t>Fraus</a:t>
            </a:r>
            <a:r>
              <a:rPr lang="cs-CZ" sz="13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</a:t>
            </a:r>
            <a:r>
              <a:rPr lang="cs-CZ" sz="2400" dirty="0" smtClean="0"/>
              <a:t>–</a:t>
            </a:r>
            <a:r>
              <a:rPr lang="cs-CZ" sz="1200" dirty="0"/>
              <a:t>AUTOR NEUVEDEN. </a:t>
            </a:r>
            <a:r>
              <a:rPr lang="cs-CZ" sz="1200" i="1" dirty="0" err="1"/>
              <a:t>wikimedia</a:t>
            </a:r>
            <a:r>
              <a:rPr lang="cs-CZ" sz="1200" dirty="0"/>
              <a:t> [online]. [cit. 12.5.2013]. Dostupný na WWW: http://cs.wikipedia.org/wiki/Soubor:Location-Asia-UNsubregions.png </a:t>
            </a:r>
          </a:p>
          <a:p>
            <a:pPr marL="0" indent="0">
              <a:buNone/>
            </a:pPr>
            <a:r>
              <a:rPr lang="cs-CZ" sz="2400" dirty="0" smtClean="0"/>
              <a:t>Obr.2</a:t>
            </a:r>
            <a:r>
              <a:rPr lang="cs-CZ" sz="2400" dirty="0" smtClean="0"/>
              <a:t>.,3.- </a:t>
            </a:r>
            <a:r>
              <a:rPr lang="en-US" sz="1200" dirty="0"/>
              <a:t>AUTOR NEUVEDEN. </a:t>
            </a:r>
            <a:r>
              <a:rPr lang="en-US" sz="1200" i="1" dirty="0"/>
              <a:t>Office</a:t>
            </a:r>
            <a:r>
              <a:rPr lang="en-US" sz="1200" dirty="0"/>
              <a:t> [online]. [cit. </a:t>
            </a:r>
            <a:r>
              <a:rPr lang="cs-CZ" sz="1200" dirty="0" smtClean="0"/>
              <a:t>27</a:t>
            </a:r>
            <a:r>
              <a:rPr lang="en-US" sz="1200" dirty="0" smtClean="0"/>
              <a:t>.1.201</a:t>
            </a:r>
            <a:r>
              <a:rPr lang="cs-CZ" sz="1200" dirty="0" smtClean="0"/>
              <a:t>3</a:t>
            </a:r>
            <a:r>
              <a:rPr lang="en-US" sz="1200" dirty="0" smtClean="0"/>
              <a:t>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&lt;www.office.microsoft.com&gt;.</a:t>
            </a: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1987</TotalTime>
  <Words>251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Soho</vt:lpstr>
      <vt:lpstr>Prezentace aplikace PowerPoint</vt:lpstr>
      <vt:lpstr>Anotace</vt:lpstr>
      <vt:lpstr>ZAKAVKAZSKO A STŘEDNÍ ASIE</vt:lpstr>
      <vt:lpstr>ZAKAVKAZSKO A STŘEDNÍ ASIE - STÁTY</vt:lpstr>
      <vt:lpstr>ZAKAVKAZSKO A STŘEDNÍ ASIE - HOSPODÁŘSTVÍ</vt:lpstr>
      <vt:lpstr>Prezentace aplikace PowerPoint</vt:lpstr>
      <vt:lpstr>Hypertextové odkazy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249</cp:revision>
  <dcterms:created xsi:type="dcterms:W3CDTF">2011-03-22T17:13:23Z</dcterms:created>
  <dcterms:modified xsi:type="dcterms:W3CDTF">2013-09-17T15:35:01Z</dcterms:modified>
</cp:coreProperties>
</file>