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56" r:id="rId2"/>
    <p:sldId id="269" r:id="rId3"/>
    <p:sldId id="257" r:id="rId4"/>
    <p:sldId id="259" r:id="rId5"/>
    <p:sldId id="261" r:id="rId6"/>
    <p:sldId id="270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FF66CC"/>
    <a:srgbClr val="66FF33"/>
    <a:srgbClr val="663300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amogames.com/games/Asia-GeoQuest.htm" TargetMode="Externa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51520" y="2922582"/>
            <a:ext cx="8580421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500" y="5396721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15300" y="496543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515300" y="3679548"/>
            <a:ext cx="46422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VY_32_INOVACE_23_16_Z7_Skála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515300" y="325092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515300" y="4108176"/>
            <a:ext cx="20601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JIŽNÍ ASIE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7158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515300" y="4536804"/>
            <a:ext cx="54409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</a:t>
            </a:r>
            <a:r>
              <a:rPr lang="cs-CZ" sz="2000" dirty="0" smtClean="0"/>
              <a:t>JIŽNÍ </a:t>
            </a:r>
            <a:r>
              <a:rPr lang="cs-CZ" sz="2000" dirty="0" smtClean="0"/>
              <a:t>ASIE, poloha, státy a hospodářství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JIŽNÍ ASIE 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Prezentace seznamuje žáky </a:t>
            </a:r>
            <a:r>
              <a:rPr lang="cs-CZ" dirty="0" smtClean="0"/>
              <a:t>s Jižní </a:t>
            </a:r>
            <a:r>
              <a:rPr lang="cs-CZ" dirty="0" smtClean="0"/>
              <a:t>Asií, </a:t>
            </a:r>
            <a:r>
              <a:rPr lang="cs-CZ" dirty="0" smtClean="0"/>
              <a:t>její </a:t>
            </a:r>
            <a:r>
              <a:rPr lang="cs-CZ" dirty="0" smtClean="0"/>
              <a:t>polohou, státy, zajímavostmi a hospodářstvím</a:t>
            </a:r>
          </a:p>
          <a:p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endParaRPr lang="cs-CZ" dirty="0" smtClean="0"/>
          </a:p>
          <a:p>
            <a:r>
              <a:rPr lang="cs-CZ" dirty="0" smtClean="0"/>
              <a:t>Práce je určena pro žáky 7. třídy</a:t>
            </a:r>
          </a:p>
          <a:p>
            <a:endParaRPr lang="cs-CZ" dirty="0"/>
          </a:p>
          <a:p>
            <a:r>
              <a:rPr lang="cs-CZ" dirty="0" smtClean="0"/>
              <a:t>Své znalosti si žáci mohou doplnit díky přiloženým hypertextovým odkazům a tím je pro žáky inovativní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http://upload.wikimedia.org/wikipedia/commons/6/61/Location-Asia-UNsubregion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83677"/>
            <a:ext cx="6447512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JIŽNÍ ASIE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50239" y="6276664"/>
            <a:ext cx="432048" cy="28803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926303" y="6236014"/>
            <a:ext cx="1180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JIŽNÍ ASIE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787208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JIŽNÍ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ASIE - STÁTY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4968551" cy="507831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-  </a:t>
            </a:r>
            <a:r>
              <a:rPr lang="cs-CZ" sz="3600" dirty="0" smtClean="0">
                <a:solidFill>
                  <a:schemeClr val="tx1"/>
                </a:solidFill>
              </a:rPr>
              <a:t>INDIE	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PÁKISTÁN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AFGÁNISTÁN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IRÁN	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BANGLADÉŠ	</a:t>
            </a:r>
            <a:r>
              <a:rPr lang="cs-CZ" sz="3600" dirty="0">
                <a:solidFill>
                  <a:schemeClr val="tx1"/>
                </a:solidFill>
              </a:rPr>
              <a:t>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BHÚTÁN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NEPÁL			</a:t>
            </a:r>
            <a:r>
              <a:rPr lang="cs-CZ" sz="3600" dirty="0" smtClean="0">
                <a:solidFill>
                  <a:schemeClr val="tx1"/>
                </a:solidFill>
              </a:rPr>
              <a:t>	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ŠRÍ LANKA		</a:t>
            </a:r>
            <a:r>
              <a:rPr lang="cs-CZ" sz="3600" dirty="0" smtClean="0">
                <a:solidFill>
                  <a:schemeClr val="tx1"/>
                </a:solidFill>
              </a:rPr>
              <a:t>	</a:t>
            </a:r>
            <a:r>
              <a:rPr lang="cs-CZ" sz="3600" dirty="0" smtClean="0">
                <a:solidFill>
                  <a:schemeClr val="tx1"/>
                </a:solidFill>
              </a:rPr>
              <a:t>?</a:t>
            </a:r>
          </a:p>
          <a:p>
            <a:pPr marL="285750" indent="-28575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MALEDIVY			?</a:t>
            </a:r>
            <a:endParaRPr lang="cs-CZ" sz="3600" dirty="0" smtClean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1052736"/>
            <a:ext cx="3816424" cy="507831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DILLÍ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ISLÁMÁBÁD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KÁBUL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TEHRÁN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DHÁKA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THIMPHU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KÁTHMANDU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KOLAMBA</a:t>
            </a: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MALE</a:t>
            </a:r>
            <a:endParaRPr lang="cs-CZ" sz="3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555" y="188640"/>
            <a:ext cx="8912462" cy="751506"/>
          </a:xfrm>
        </p:spPr>
        <p:txBody>
          <a:bodyPr>
            <a:normAutofit/>
          </a:bodyPr>
          <a:lstStyle/>
          <a:p>
            <a:pPr algn="ctr"/>
            <a:r>
              <a:rPr lang="cs-CZ" b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JIŽNÍ ASIE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HOSPODÁŘSTVÍ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8712969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PRŮMYSL – </a:t>
            </a:r>
            <a:r>
              <a:rPr lang="cs-CZ" sz="4000" dirty="0" smtClean="0">
                <a:solidFill>
                  <a:schemeClr val="tx1"/>
                </a:solidFill>
              </a:rPr>
              <a:t>těží se zde </a:t>
            </a:r>
            <a:r>
              <a:rPr lang="cs-CZ" sz="4000" dirty="0" smtClean="0">
                <a:solidFill>
                  <a:schemeClr val="tx1"/>
                </a:solidFill>
              </a:rPr>
              <a:t>černé uhlí, železná ruda, grafit a rozvíjí se textilní a strojírenský průmysl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02" y="3068960"/>
            <a:ext cx="8712969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ZEMĚDĚLSTVÍ – </a:t>
            </a:r>
            <a:r>
              <a:rPr lang="cs-CZ" sz="4000" dirty="0" smtClean="0">
                <a:solidFill>
                  <a:schemeClr val="tx1"/>
                </a:solidFill>
              </a:rPr>
              <a:t>pěstuje se čajovník, </a:t>
            </a:r>
            <a:r>
              <a:rPr lang="cs-CZ" sz="4000" dirty="0" smtClean="0">
                <a:solidFill>
                  <a:schemeClr val="tx1"/>
                </a:solidFill>
              </a:rPr>
              <a:t>rýže, cukrová třtina, koření, ovoce a zelenina, chová se skot, ovce a </a:t>
            </a:r>
            <a:r>
              <a:rPr lang="cs-CZ" sz="4000" dirty="0" err="1" smtClean="0">
                <a:solidFill>
                  <a:schemeClr val="tx1"/>
                </a:solidFill>
              </a:rPr>
              <a:t>jaci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C:\Users\uzivatel17\AppData\Local\Microsoft\Windows\Temporary Internet Files\Content.IE5\LJ0V6IPG\MP9004486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057150"/>
            <a:ext cx="439248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28596" y="184128"/>
            <a:ext cx="8391876" cy="75150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97500"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3600" b="0" kern="1200" cap="none" spc="0" baseline="0">
                <a:solidFill>
                  <a:schemeClr val="tx2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JIŽNÍ ASIE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ZAJÍMAVOSTI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052736"/>
            <a:ext cx="8712969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V regionu hraje velkou roli náboženství, setkávají se zde </a:t>
            </a:r>
            <a:r>
              <a:rPr lang="cs-CZ" sz="4000" dirty="0" smtClean="0">
                <a:solidFill>
                  <a:srgbClr val="FF0066"/>
                </a:solidFill>
              </a:rPr>
              <a:t>hinduismus, islám, buddhismus </a:t>
            </a:r>
            <a:r>
              <a:rPr lang="cs-CZ" sz="4000" dirty="0" smtClean="0">
                <a:solidFill>
                  <a:schemeClr val="tx1"/>
                </a:solidFill>
              </a:rPr>
              <a:t>a význam mají i </a:t>
            </a:r>
            <a:r>
              <a:rPr lang="cs-CZ" sz="4000" dirty="0" smtClean="0">
                <a:solidFill>
                  <a:srgbClr val="FF0066"/>
                </a:solidFill>
              </a:rPr>
              <a:t>kmenová náboženství 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01" y="3789040"/>
            <a:ext cx="8712969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ZAJÍMAVOSTI – </a:t>
            </a:r>
            <a:r>
              <a:rPr lang="cs-CZ" sz="4000" dirty="0" smtClean="0">
                <a:solidFill>
                  <a:schemeClr val="tx1"/>
                </a:solidFill>
              </a:rPr>
              <a:t>TÁDŽ MAHÁL, HIMALÁJ, MOUNT EVEREST…</a:t>
            </a:r>
            <a:r>
              <a:rPr lang="cs-CZ" sz="4000" dirty="0" smtClean="0">
                <a:solidFill>
                  <a:srgbClr val="FF0066"/>
                </a:solidFill>
              </a:rPr>
              <a:t> 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C:\Users\uzivatel17\AppData\Local\Microsoft\Windows\Temporary Internet Files\Content.IE5\TSHILDZH\MC900195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112479"/>
            <a:ext cx="2811393" cy="1633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50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95536" y="537321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0773" y="2564904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  <p:sp>
        <p:nvSpPr>
          <p:cNvPr id="8" name="Šipka doprava 7">
            <a:hlinkClick r:id="rId5"/>
          </p:cNvPr>
          <p:cNvSpPr/>
          <p:nvPr/>
        </p:nvSpPr>
        <p:spPr>
          <a:xfrm>
            <a:off x="382810" y="3933056"/>
            <a:ext cx="8352928" cy="1728192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Test – státy Asie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04741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–</a:t>
            </a:r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12.5.2013]. Dostupný na WWW: http://cs.wikipedia.org/wiki/Soubor:Location-Asia-UNsubregions.png </a:t>
            </a:r>
          </a:p>
          <a:p>
            <a:pPr marL="0" indent="0">
              <a:buNone/>
            </a:pPr>
            <a:r>
              <a:rPr lang="cs-CZ" sz="2400" dirty="0" smtClean="0"/>
              <a:t>Obr.2.,3.- </a:t>
            </a:r>
            <a:r>
              <a:rPr lang="en-US" sz="1200" dirty="0"/>
              <a:t>AUTOR NEUVEDEN. </a:t>
            </a:r>
            <a:r>
              <a:rPr lang="en-US" sz="1200" i="1" dirty="0"/>
              <a:t>Office</a:t>
            </a:r>
            <a:r>
              <a:rPr lang="en-US" sz="1200" dirty="0"/>
              <a:t> [online]. [cit. </a:t>
            </a:r>
            <a:r>
              <a:rPr lang="cs-CZ" sz="1200" dirty="0" smtClean="0"/>
              <a:t>27</a:t>
            </a:r>
            <a:r>
              <a:rPr lang="en-US" sz="1200" dirty="0" smtClean="0"/>
              <a:t>.1.201</a:t>
            </a:r>
            <a:r>
              <a:rPr lang="cs-CZ" sz="1200" dirty="0" smtClean="0"/>
              <a:t>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&lt;www.office.microsoft.com&gt;.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2059</TotalTime>
  <Words>238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Soho</vt:lpstr>
      <vt:lpstr>Prezentace aplikace PowerPoint</vt:lpstr>
      <vt:lpstr>Anotace</vt:lpstr>
      <vt:lpstr>JIŽNÍ ASIE</vt:lpstr>
      <vt:lpstr>JIŽNÍ ASIE - STÁTY</vt:lpstr>
      <vt:lpstr>JIŽNÍ ASIE - HOSPODÁŘSTVÍ</vt:lpstr>
      <vt:lpstr>Prezentace aplikace PowerPoint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258</cp:revision>
  <dcterms:created xsi:type="dcterms:W3CDTF">2011-03-22T17:13:23Z</dcterms:created>
  <dcterms:modified xsi:type="dcterms:W3CDTF">2013-09-17T16:50:33Z</dcterms:modified>
</cp:coreProperties>
</file>