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9" r:id="rId3"/>
    <p:sldId id="257" r:id="rId4"/>
    <p:sldId id="259" r:id="rId5"/>
    <p:sldId id="261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F66CC"/>
    <a:srgbClr val="66FF33"/>
    <a:srgbClr val="663300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mogames.com/games/Asia-GeoQuest.htm" TargetMode="Externa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922582"/>
            <a:ext cx="858042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500" y="5396721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5300" y="496543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15300" y="3679548"/>
            <a:ext cx="46422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VY_32_INOVACE_23_16_Z7_Skála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515300" y="325092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15300" y="4108176"/>
            <a:ext cx="32063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JIHOVÝCHODNÍ </a:t>
            </a:r>
            <a:r>
              <a:rPr lang="cs-CZ" sz="2000" dirty="0" smtClean="0"/>
              <a:t>ASIE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158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515300" y="4536804"/>
            <a:ext cx="65870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JIHOVÝCHODNÍ </a:t>
            </a:r>
            <a:r>
              <a:rPr lang="cs-CZ" sz="2000" dirty="0" smtClean="0"/>
              <a:t>ASIE, poloha, státy a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JIHOVÝCHODNÍ </a:t>
            </a:r>
            <a:r>
              <a:rPr lang="cs-CZ" sz="3200" b="1" dirty="0" smtClean="0">
                <a:ln/>
                <a:solidFill>
                  <a:schemeClr val="accent3"/>
                </a:solidFill>
              </a:rPr>
              <a:t>ASIE 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Jihovýchodní </a:t>
            </a:r>
            <a:r>
              <a:rPr lang="cs-CZ" dirty="0" smtClean="0"/>
              <a:t>Asií, její polohou, státy, zajímavostmi a hospodářstvím</a:t>
            </a:r>
          </a:p>
          <a:p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endParaRPr lang="cs-CZ" dirty="0" smtClean="0"/>
          </a:p>
          <a:p>
            <a:r>
              <a:rPr lang="cs-CZ" dirty="0" smtClean="0"/>
              <a:t>Práce je určena pro žáky 7. třídy</a:t>
            </a:r>
          </a:p>
          <a:p>
            <a:endParaRPr lang="cs-CZ" dirty="0"/>
          </a:p>
          <a:p>
            <a:r>
              <a:rPr lang="cs-CZ" dirty="0" smtClean="0"/>
              <a:t>Své znalosti si žáci mohou doplnit díky přiloženým hypertextovým odkazům a tím je pro žáky inovativní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://upload.wikimedia.org/wikipedia/commons/6/61/Location-Asia-UNsub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83677"/>
            <a:ext cx="644751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JIHOVÝCHODNÍ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ASIE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50239" y="6276664"/>
            <a:ext cx="432048" cy="288032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926303" y="6236014"/>
            <a:ext cx="2212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JIHOVÝCHODNÍ </a:t>
            </a:r>
            <a:r>
              <a:rPr lang="cs-CZ" dirty="0" smtClean="0"/>
              <a:t>ASIE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787208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JIHOVÝCHODNÍ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ASIE - STÁTY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4968551" cy="45243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-  </a:t>
            </a:r>
            <a:r>
              <a:rPr lang="cs-CZ" sz="3600" dirty="0" smtClean="0">
                <a:solidFill>
                  <a:schemeClr val="tx1"/>
                </a:solidFill>
              </a:rPr>
              <a:t>INDONÉSIE</a:t>
            </a:r>
            <a:r>
              <a:rPr lang="cs-CZ" sz="3600" dirty="0" smtClean="0">
                <a:solidFill>
                  <a:schemeClr val="tx1"/>
                </a:solidFill>
              </a:rPr>
              <a:t>		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VIETNAM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THAJSKO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MYANMA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MALAJSIE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KAMBODŽA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LAOS	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FILIPÍNY		</a:t>
            </a:r>
            <a:r>
              <a:rPr lang="cs-CZ" sz="3600" dirty="0" smtClean="0">
                <a:solidFill>
                  <a:schemeClr val="tx1"/>
                </a:solidFill>
              </a:rPr>
              <a:t>	</a:t>
            </a:r>
            <a:r>
              <a:rPr lang="cs-CZ" sz="3600" dirty="0" smtClean="0">
                <a:solidFill>
                  <a:schemeClr val="tx1"/>
                </a:solidFill>
              </a:rPr>
              <a:t>?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8544" y="1052736"/>
            <a:ext cx="4032448" cy="45243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JAKARTA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HA NOI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BANGKOK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RANGÚN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KUALA LUMPUR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PHNOMPENH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VIENTIANE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MANILA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555" y="188640"/>
            <a:ext cx="8912462" cy="75150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JIHOVÝCHODNÍ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ASIE -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20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PRŮMYSL – </a:t>
            </a:r>
            <a:r>
              <a:rPr lang="cs-CZ" sz="4000" dirty="0" smtClean="0">
                <a:solidFill>
                  <a:schemeClr val="tx1"/>
                </a:solidFill>
              </a:rPr>
              <a:t>těží se </a:t>
            </a:r>
            <a:r>
              <a:rPr lang="cs-CZ" sz="4000" dirty="0" smtClean="0">
                <a:solidFill>
                  <a:schemeClr val="tx1"/>
                </a:solidFill>
              </a:rPr>
              <a:t>zde ropa, barevné kovy, cín a díky rozvoji elektrotechniky a textilního průmyslu se říká státům </a:t>
            </a:r>
            <a:r>
              <a:rPr lang="cs-CZ" sz="4000" dirty="0" smtClean="0">
                <a:solidFill>
                  <a:srgbClr val="FF0066"/>
                </a:solidFill>
              </a:rPr>
              <a:t>„asijští tygři“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497645"/>
            <a:ext cx="8712969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ZEMĚDĚLSTVÍ – </a:t>
            </a:r>
            <a:r>
              <a:rPr lang="cs-CZ" sz="4000" dirty="0" smtClean="0">
                <a:solidFill>
                  <a:schemeClr val="tx1"/>
                </a:solidFill>
              </a:rPr>
              <a:t>pěstuje se </a:t>
            </a:r>
            <a:r>
              <a:rPr lang="cs-CZ" sz="4000" dirty="0" smtClean="0">
                <a:solidFill>
                  <a:schemeClr val="tx1"/>
                </a:solidFill>
              </a:rPr>
              <a:t>rýže, kokosy, palmový olej, banány, ananasy, kaučukovník, a vyváží se tropické dřevo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5" name="Picture 2" descr="C:\Users\uzivatel17\AppData\Local\Microsoft\Windows\Temporary Internet Files\Content.IE5\OP7MF7UV\MC900157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587184"/>
            <a:ext cx="3338770" cy="115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596" y="184128"/>
            <a:ext cx="8391876" cy="75150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7500"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JIHOVÝCHODNÍ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ASIE - ZAJÍMAVOSTI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052736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Tropické podnebí </a:t>
            </a:r>
            <a:r>
              <a:rPr lang="cs-CZ" sz="4000" dirty="0" smtClean="0">
                <a:solidFill>
                  <a:schemeClr val="tx1"/>
                </a:solidFill>
              </a:rPr>
              <a:t>v této oblasti má </a:t>
            </a:r>
            <a:r>
              <a:rPr lang="cs-CZ" sz="4000" dirty="0" smtClean="0">
                <a:solidFill>
                  <a:srgbClr val="FF0066"/>
                </a:solidFill>
              </a:rPr>
              <a:t>monzunový charakter</a:t>
            </a:r>
            <a:r>
              <a:rPr lang="cs-CZ" sz="4000" dirty="0" smtClean="0">
                <a:solidFill>
                  <a:schemeClr val="tx1"/>
                </a:solidFill>
              </a:rPr>
              <a:t>, v létě je mnoho srážek a teplo, v zimě je pak sucho a chladněji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01" y="3789040"/>
            <a:ext cx="8712969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ZAJÍMAVOSTI – </a:t>
            </a:r>
            <a:r>
              <a:rPr lang="cs-CZ" sz="4000" dirty="0" smtClean="0">
                <a:solidFill>
                  <a:schemeClr val="tx1"/>
                </a:solidFill>
              </a:rPr>
              <a:t>ANGKOR, BANKGKOK</a:t>
            </a:r>
            <a:r>
              <a:rPr lang="cs-CZ" sz="4000" dirty="0" smtClean="0">
                <a:solidFill>
                  <a:srgbClr val="FF0066"/>
                </a:solidFill>
              </a:rPr>
              <a:t> 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2" name="Picture 2" descr="C:\Users\uzivatel17\AppData\Local\Microsoft\Windows\Temporary Internet Files\Content.IE5\OE411ZNY\MC900186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608939"/>
            <a:ext cx="3533197" cy="222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50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95536" y="537321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0773" y="2564904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  <p:sp>
        <p:nvSpPr>
          <p:cNvPr id="8" name="Šipka doprava 7">
            <a:hlinkClick r:id="rId5"/>
          </p:cNvPr>
          <p:cNvSpPr/>
          <p:nvPr/>
        </p:nvSpPr>
        <p:spPr>
          <a:xfrm>
            <a:off x="382810" y="3933056"/>
            <a:ext cx="8352928" cy="172819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Test – státy Asie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0474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12.5.2013]. Dostupný na WWW: http://cs.wikipedia.org/wiki/Soubor:Location-Asia-UNsubregions.png </a:t>
            </a:r>
          </a:p>
          <a:p>
            <a:pPr marL="0" indent="0">
              <a:buNone/>
            </a:pPr>
            <a:r>
              <a:rPr lang="cs-CZ" sz="2400" dirty="0" smtClean="0"/>
              <a:t>Obr.2.,3.-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2098</TotalTime>
  <Words>241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Soho</vt:lpstr>
      <vt:lpstr>Prezentace aplikace PowerPoint</vt:lpstr>
      <vt:lpstr>Anotace</vt:lpstr>
      <vt:lpstr>JIHOVÝCHODNÍ ASIE</vt:lpstr>
      <vt:lpstr>JIHOVÝCHODNÍ ASIE - STÁTY</vt:lpstr>
      <vt:lpstr>JIHOVÝCHODNÍ ASIE - HOSPODÁŘSTVÍ</vt:lpstr>
      <vt:lpstr>Prezentace aplikace PowerPoint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266</cp:revision>
  <dcterms:created xsi:type="dcterms:W3CDTF">2011-03-22T17:13:23Z</dcterms:created>
  <dcterms:modified xsi:type="dcterms:W3CDTF">2013-09-18T08:43:00Z</dcterms:modified>
</cp:coreProperties>
</file>