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69" r:id="rId3"/>
    <p:sldId id="257" r:id="rId4"/>
    <p:sldId id="259" r:id="rId5"/>
    <p:sldId id="261" r:id="rId6"/>
    <p:sldId id="270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FF0066"/>
    <a:srgbClr val="FF66CC"/>
    <a:srgbClr val="66FF33"/>
    <a:srgbClr val="663300"/>
    <a:srgbClr val="E1858E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75" d="100"/>
          <a:sy n="75" d="100"/>
        </p:scale>
        <p:origin x="-564" y="15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72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ramogames.com/games/Asia-GeoQuest.htm" TargetMode="Externa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251520" y="2922582"/>
            <a:ext cx="8580421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500" y="5396721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15300" y="496543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515300" y="3679548"/>
            <a:ext cx="46422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VY_32_INOVACE_23_18_Z7_Skála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515300" y="325092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515300" y="4108176"/>
            <a:ext cx="353494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VÝCHODNÍ ASIE A SIBIŘ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7158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515300" y="4536804"/>
            <a:ext cx="62327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b="1" dirty="0"/>
              <a:t>OBSAH</a:t>
            </a:r>
            <a:r>
              <a:rPr lang="cs-CZ" dirty="0"/>
              <a:t>: </a:t>
            </a:r>
            <a:r>
              <a:rPr lang="cs-CZ" dirty="0" smtClean="0"/>
              <a:t> </a:t>
            </a:r>
            <a:r>
              <a:rPr lang="cs-CZ" dirty="0" smtClean="0"/>
              <a:t>VÝCHODNÍ ASIE A SIBIŘ, </a:t>
            </a:r>
            <a:r>
              <a:rPr lang="cs-CZ" dirty="0" smtClean="0"/>
              <a:t>poloha, státy a hospodářství</a:t>
            </a:r>
            <a:endParaRPr lang="cs-CZ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/>
                <a:solidFill>
                  <a:schemeClr val="accent3"/>
                </a:solidFill>
              </a:rPr>
              <a:t>VÝCHO</a:t>
            </a:r>
            <a:r>
              <a:rPr lang="cs-CZ" sz="3200" b="1" dirty="0" smtClean="0">
                <a:ln/>
                <a:solidFill>
                  <a:schemeClr val="accent3"/>
                </a:solidFill>
              </a:rPr>
              <a:t>DNÍ ASIE A SIBIŘ </a:t>
            </a:r>
            <a:endParaRPr lang="cs-CZ" sz="3200" b="1" dirty="0">
              <a:ln/>
              <a:solidFill>
                <a:schemeClr val="accent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Prezentace seznamuje žáky </a:t>
            </a:r>
            <a:r>
              <a:rPr lang="cs-CZ" dirty="0" smtClean="0"/>
              <a:t>s Východní Asií a Sibiř, </a:t>
            </a:r>
            <a:r>
              <a:rPr lang="cs-CZ" dirty="0" smtClean="0"/>
              <a:t>jejich polohou, státy, zajímavostmi a hospodářstvím</a:t>
            </a:r>
          </a:p>
          <a:p>
            <a:endParaRPr lang="cs-CZ" dirty="0" smtClean="0"/>
          </a:p>
          <a:p>
            <a:r>
              <a:rPr lang="cs-CZ" dirty="0" smtClean="0"/>
              <a:t>Prezentace je určena pro interaktivní tabuli</a:t>
            </a:r>
          </a:p>
          <a:p>
            <a:endParaRPr lang="cs-CZ" dirty="0" smtClean="0"/>
          </a:p>
          <a:p>
            <a:r>
              <a:rPr lang="cs-CZ" dirty="0" smtClean="0"/>
              <a:t>Práce je určena pro žáky 7. třídy</a:t>
            </a:r>
          </a:p>
          <a:p>
            <a:endParaRPr lang="cs-CZ" dirty="0"/>
          </a:p>
          <a:p>
            <a:r>
              <a:rPr lang="cs-CZ" dirty="0" smtClean="0"/>
              <a:t>Své znalosti si žáci mohou doplnit díky přiloženým hypertextovým odkazům a tím je pro žáky inovativní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 descr="http://upload.wikimedia.org/wikipedia/commons/6/61/Location-Asia-UNsubregion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083677"/>
            <a:ext cx="6447512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7239000" cy="680068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VÝCHODNÍ ASIE A SIBIŘ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350239" y="6276664"/>
            <a:ext cx="432048" cy="288032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2926303" y="6236014"/>
            <a:ext cx="17411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VÝCHODNÍ </a:t>
            </a:r>
            <a:r>
              <a:rPr lang="cs-CZ" dirty="0" smtClean="0"/>
              <a:t>ASIE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148064" y="6317314"/>
            <a:ext cx="432048" cy="288032"/>
          </a:xfrm>
          <a:prstGeom prst="rect">
            <a:avLst/>
          </a:prstGeom>
          <a:solidFill>
            <a:srgbClr val="0000CC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724128" y="6276664"/>
            <a:ext cx="705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SIBIŘ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/>
      <p:bldP spid="6" grpId="0" animBg="1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787208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VÝCHODNÍ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ASIE A SIBIŘ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STÁTY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-180528" y="1273413"/>
            <a:ext cx="5112567" cy="48320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tx1"/>
                </a:solidFill>
              </a:rPr>
              <a:t>-  </a:t>
            </a:r>
            <a:r>
              <a:rPr lang="cs-CZ" sz="4400" dirty="0" smtClean="0">
                <a:solidFill>
                  <a:schemeClr val="tx1"/>
                </a:solidFill>
              </a:rPr>
              <a:t>JAPONSKO</a:t>
            </a:r>
            <a:r>
              <a:rPr lang="cs-CZ" sz="4400" dirty="0" smtClean="0">
                <a:solidFill>
                  <a:schemeClr val="tx1"/>
                </a:solidFill>
              </a:rPr>
              <a:t>	</a:t>
            </a:r>
            <a:r>
              <a:rPr lang="cs-CZ" sz="4400" dirty="0" smtClean="0">
                <a:solidFill>
                  <a:schemeClr val="tx1"/>
                </a:solidFill>
              </a:rPr>
              <a:t>	?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MONGOLSKO</a:t>
            </a:r>
            <a:r>
              <a:rPr lang="cs-CZ" sz="4400" dirty="0" smtClean="0">
                <a:solidFill>
                  <a:schemeClr val="tx1"/>
                </a:solidFill>
              </a:rPr>
              <a:t>	</a:t>
            </a:r>
            <a:r>
              <a:rPr lang="cs-CZ" sz="4400" dirty="0" smtClean="0">
                <a:solidFill>
                  <a:schemeClr val="tx1"/>
                </a:solidFill>
              </a:rPr>
              <a:t>	?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KOREJSKÁ REP.	</a:t>
            </a:r>
            <a:r>
              <a:rPr lang="cs-CZ" sz="4400" dirty="0" smtClean="0">
                <a:solidFill>
                  <a:schemeClr val="tx1"/>
                </a:solidFill>
              </a:rPr>
              <a:t>?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KLDR				</a:t>
            </a:r>
            <a:r>
              <a:rPr lang="cs-CZ" sz="4400" dirty="0" smtClean="0">
                <a:solidFill>
                  <a:schemeClr val="tx1"/>
                </a:solidFill>
              </a:rPr>
              <a:t>?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TCHAJ – WAN		</a:t>
            </a:r>
            <a:r>
              <a:rPr lang="cs-CZ" sz="4400" dirty="0" smtClean="0">
                <a:solidFill>
                  <a:schemeClr val="tx1"/>
                </a:solidFill>
              </a:rPr>
              <a:t>?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ČÍNA				</a:t>
            </a:r>
            <a:r>
              <a:rPr lang="cs-CZ" sz="4400" dirty="0" smtClean="0">
                <a:solidFill>
                  <a:schemeClr val="tx1"/>
                </a:solidFill>
              </a:rPr>
              <a:t>?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285750" indent="-28575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RUSKO			</a:t>
            </a:r>
            <a:r>
              <a:rPr lang="cs-CZ" sz="4400" dirty="0" smtClean="0">
                <a:solidFill>
                  <a:schemeClr val="tx1"/>
                </a:solidFill>
              </a:rPr>
              <a:t>?</a:t>
            </a:r>
            <a:endParaRPr lang="cs-CZ" sz="4400" dirty="0" smtClean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3279" y="1261953"/>
            <a:ext cx="4327004" cy="483209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TOKIO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ULÁNBATAR</a:t>
            </a: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SOUL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PCHONGJANG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TAIBEI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PEKING</a:t>
            </a:r>
            <a:endParaRPr lang="cs-CZ" sz="4400" dirty="0" smtClean="0">
              <a:solidFill>
                <a:schemeClr val="tx1"/>
              </a:solidFill>
            </a:endParaRPr>
          </a:p>
          <a:p>
            <a:pPr marL="571500" indent="-571500">
              <a:buFontTx/>
              <a:buChar char="-"/>
            </a:pPr>
            <a:r>
              <a:rPr lang="cs-CZ" sz="4400" dirty="0" smtClean="0">
                <a:solidFill>
                  <a:schemeClr val="tx1"/>
                </a:solidFill>
              </a:rPr>
              <a:t>MOSKVA</a:t>
            </a:r>
            <a:endParaRPr lang="cs-CZ" sz="4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8555" y="188640"/>
            <a:ext cx="8912462" cy="75150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VÝCHO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DNÍ ASIE A SIBIŘ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- HOSPODÁŘSTVÍ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19" y="1124744"/>
            <a:ext cx="8712969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PRŮMYSL – </a:t>
            </a:r>
            <a:r>
              <a:rPr lang="cs-CZ" sz="4000" dirty="0" smtClean="0">
                <a:solidFill>
                  <a:schemeClr val="tx1"/>
                </a:solidFill>
              </a:rPr>
              <a:t>těží se </a:t>
            </a:r>
            <a:r>
              <a:rPr lang="cs-CZ" sz="4000" dirty="0" smtClean="0">
                <a:solidFill>
                  <a:schemeClr val="tx1"/>
                </a:solidFill>
              </a:rPr>
              <a:t>černé uhlí, železná ruda, barevné kovy, ropa, diamanty, platina, zlato, rozvinutý je strojírenský a elektrotechnický průmysl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18" y="3933056"/>
            <a:ext cx="8712969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ZEMĚDĚLSTVÍ – </a:t>
            </a:r>
            <a:r>
              <a:rPr lang="cs-CZ" sz="4000" dirty="0" smtClean="0">
                <a:solidFill>
                  <a:schemeClr val="tx1"/>
                </a:solidFill>
              </a:rPr>
              <a:t>pěstuje se </a:t>
            </a:r>
            <a:r>
              <a:rPr lang="cs-CZ" sz="4000" dirty="0" smtClean="0">
                <a:solidFill>
                  <a:schemeClr val="tx1"/>
                </a:solidFill>
              </a:rPr>
              <a:t>rýže, pšenice, cukrová třtina, sója, tabák, brambory, chovají se prasata, drůbež a ovce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28596" y="184128"/>
            <a:ext cx="8391876" cy="75150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fontScale="97500"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3600" b="0" kern="1200" cap="none" spc="0" baseline="0">
                <a:solidFill>
                  <a:schemeClr val="tx2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VÝCHODNÍ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ASIE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A SIBIŘ - </a:t>
            </a:r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ZAJÍMAVOSTI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052736"/>
            <a:ext cx="8712969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OBYVATELSTVO</a:t>
            </a:r>
            <a:r>
              <a:rPr lang="cs-CZ" sz="4000" dirty="0" smtClean="0">
                <a:solidFill>
                  <a:schemeClr val="tx1"/>
                </a:solidFill>
              </a:rPr>
              <a:t> JE ETNICKY A NÁBOŽENSKY VELMI RŮZNORODÉ, </a:t>
            </a:r>
            <a:r>
              <a:rPr lang="cs-CZ" sz="4000" dirty="0" smtClean="0">
                <a:solidFill>
                  <a:schemeClr val="tx1"/>
                </a:solidFill>
              </a:rPr>
              <a:t>JE ZDE ROZPOR MEZI BUDHISMEM A KOMUNISTICKOU DIKTATUROU</a:t>
            </a:r>
            <a:endParaRPr lang="cs-CZ" sz="4000" dirty="0">
              <a:solidFill>
                <a:srgbClr val="FF00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8301" y="3789040"/>
            <a:ext cx="8712969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66"/>
                </a:solidFill>
              </a:rPr>
              <a:t>- ZAJÍMAVOSTI – </a:t>
            </a:r>
            <a:r>
              <a:rPr lang="cs-CZ" sz="4000" dirty="0" smtClean="0">
                <a:solidFill>
                  <a:schemeClr val="tx1"/>
                </a:solidFill>
              </a:rPr>
              <a:t>VELKÁ ČÍNSKÁ ZEĎ, FUDŽI, BAJKAL, …</a:t>
            </a:r>
            <a:r>
              <a:rPr lang="cs-CZ" sz="4000" dirty="0" smtClean="0">
                <a:solidFill>
                  <a:srgbClr val="FF0066"/>
                </a:solidFill>
              </a:rPr>
              <a:t> </a:t>
            </a:r>
            <a:endParaRPr lang="cs-CZ" sz="4000" dirty="0" smtClean="0">
              <a:solidFill>
                <a:schemeClr val="tx1"/>
              </a:solidFill>
            </a:endParaRPr>
          </a:p>
        </p:txBody>
      </p:sp>
      <p:pic>
        <p:nvPicPr>
          <p:cNvPr id="1026" name="Picture 2" descr="C:\Users\uzivatel17\AppData\Local\Microsoft\Windows\Temporary Internet Files\Content.IE5\TSHILDZH\MP90042760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4450759"/>
            <a:ext cx="3343191" cy="2290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50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95536" y="537321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0773" y="2564904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  <p:sp>
        <p:nvSpPr>
          <p:cNvPr id="8" name="Šipka doprava 7">
            <a:hlinkClick r:id="rId5"/>
          </p:cNvPr>
          <p:cNvSpPr/>
          <p:nvPr/>
        </p:nvSpPr>
        <p:spPr>
          <a:xfrm>
            <a:off x="382810" y="3933056"/>
            <a:ext cx="8352928" cy="1728192"/>
          </a:xfrm>
          <a:prstGeom prst="rightArrow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Test – státy Asie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604741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JEŘÁBEK, Milan; ANDĚL, Jiří; PEŠTOVÁ, Jana.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1. –</a:t>
            </a:r>
            <a:r>
              <a:rPr lang="cs-CZ" sz="1200" dirty="0"/>
              <a:t>AUTOR NEUVEDEN. </a:t>
            </a:r>
            <a:r>
              <a:rPr lang="cs-CZ" sz="1200" i="1" dirty="0" err="1"/>
              <a:t>wikimedia</a:t>
            </a:r>
            <a:r>
              <a:rPr lang="cs-CZ" sz="1200" dirty="0"/>
              <a:t> [online]. [cit. 12.5.2013]. Dostupný na WWW: http://cs.wikipedia.org/wiki/Soubor:Location-Asia-UNsubregions.png </a:t>
            </a:r>
          </a:p>
          <a:p>
            <a:pPr marL="0" indent="0">
              <a:buNone/>
            </a:pPr>
            <a:r>
              <a:rPr lang="cs-CZ" sz="2400" dirty="0" smtClean="0"/>
              <a:t>Obr.2.,3.- </a:t>
            </a:r>
            <a:r>
              <a:rPr lang="en-US" sz="1200" dirty="0"/>
              <a:t>AUTOR 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 smtClean="0"/>
              <a:t>27</a:t>
            </a:r>
            <a:r>
              <a:rPr lang="en-US" sz="1200" dirty="0" smtClean="0"/>
              <a:t>.1.201</a:t>
            </a:r>
            <a:r>
              <a:rPr lang="cs-CZ" sz="1200" dirty="0" smtClean="0"/>
              <a:t>3</a:t>
            </a:r>
            <a:r>
              <a:rPr lang="en-US" sz="1200" dirty="0" smtClean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2022</TotalTime>
  <Words>257</Words>
  <Application>Microsoft Office PowerPoint</Application>
  <PresentationFormat>Předvádění na obrazovce (4:3)</PresentationFormat>
  <Paragraphs>51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Soho</vt:lpstr>
      <vt:lpstr>Prezentace aplikace PowerPoint</vt:lpstr>
      <vt:lpstr>Anotace</vt:lpstr>
      <vt:lpstr>VÝCHODNÍ ASIE A SIBIŘ</vt:lpstr>
      <vt:lpstr>VÝCHODNÍ ASIE A SIBIŘ - STÁTY</vt:lpstr>
      <vt:lpstr>VÝCHODNÍ ASIE A SIBIŘ - HOSPODÁŘSTVÍ</vt:lpstr>
      <vt:lpstr>Prezentace aplikace PowerPoint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256</cp:revision>
  <dcterms:created xsi:type="dcterms:W3CDTF">2011-03-22T17:13:23Z</dcterms:created>
  <dcterms:modified xsi:type="dcterms:W3CDTF">2013-09-18T09:19:58Z</dcterms:modified>
</cp:coreProperties>
</file>