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1"/>
  </p:notesMasterIdLst>
  <p:sldIdLst>
    <p:sldId id="256" r:id="rId2"/>
    <p:sldId id="269" r:id="rId3"/>
    <p:sldId id="257" r:id="rId4"/>
    <p:sldId id="258" r:id="rId5"/>
    <p:sldId id="270" r:id="rId6"/>
    <p:sldId id="260" r:id="rId7"/>
    <p:sldId id="261" r:id="rId8"/>
    <p:sldId id="271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95" autoAdjust="0"/>
  </p:normalViewPr>
  <p:slideViewPr>
    <p:cSldViewPr>
      <p:cViewPr>
        <p:scale>
          <a:sx n="80" d="100"/>
          <a:sy n="80" d="100"/>
        </p:scale>
        <p:origin x="-414" y="4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653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229502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41957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VY_32_INOVACE_23_19_Z7_Skála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26048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Test Asie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44755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Test na regiony </a:t>
            </a:r>
            <a:r>
              <a:rPr lang="cs-CZ" sz="2800" dirty="0" smtClean="0"/>
              <a:t>Asie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7158" y="1785926"/>
            <a:ext cx="8247290" cy="221913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V testu musí žáci dokázat své vědomosti z regionů </a:t>
            </a:r>
            <a:r>
              <a:rPr lang="cs-CZ" sz="2000" dirty="0" smtClean="0"/>
              <a:t>Asie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Ze slepé mapy poznávají umístění jednotlivých </a:t>
            </a:r>
            <a:r>
              <a:rPr lang="cs-CZ" sz="2000" dirty="0" smtClean="0"/>
              <a:t>regionů Asie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Své znalosti si mohou zpětně ověřit v řešení testu</a:t>
            </a:r>
          </a:p>
          <a:p>
            <a:endParaRPr lang="cs-CZ" sz="2000" dirty="0"/>
          </a:p>
          <a:p>
            <a:r>
              <a:rPr lang="cs-CZ" sz="2000" dirty="0" smtClean="0"/>
              <a:t>Test je určen pro žáky 7. ročníku a pro interaktivní tabuli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Hospodářství </a:t>
            </a:r>
            <a:r>
              <a:rPr lang="cs-CZ" sz="9600" dirty="0" smtClean="0"/>
              <a:t>JV Asie</a:t>
            </a:r>
            <a:r>
              <a:rPr lang="cs-CZ" sz="9600" dirty="0" smtClean="0"/>
              <a:t>.</a:t>
            </a: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2844" y="3857628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Které dva státy mají nejvíce obyvatel a kolik to je?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4282" y="4786322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Vyjmenujte alespoň </a:t>
            </a:r>
            <a:r>
              <a:rPr lang="cs-CZ" sz="2400" dirty="0" smtClean="0"/>
              <a:t>památek, </a:t>
            </a:r>
            <a:r>
              <a:rPr lang="cs-CZ" sz="2400" dirty="0" smtClean="0"/>
              <a:t>které jsou </a:t>
            </a:r>
            <a:r>
              <a:rPr lang="cs-CZ" sz="2400" dirty="0" smtClean="0"/>
              <a:t>typické pro Asii?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3031175"/>
            <a:ext cx="76438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Jaké </a:t>
            </a:r>
            <a:r>
              <a:rPr lang="cs-CZ" sz="2400" dirty="0" smtClean="0"/>
              <a:t>náboženství se potkávají v Jižní Asii?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uiExpand="1" build="p"/>
      <p:bldP spid="9" grpId="1" animBg="1"/>
      <p:bldP spid="11" grpId="0"/>
      <p:bldP spid="1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http://upload.wikimedia.org/wikipedia/commons/6/61/Location-Asia-UNsubreg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098" y="1700808"/>
            <a:ext cx="644751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2. část </a:t>
            </a:r>
            <a:endParaRPr lang="cs-CZ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73952" y="1124744"/>
            <a:ext cx="6022384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poznejte regiony </a:t>
            </a:r>
            <a:r>
              <a:rPr lang="cs-CZ" sz="2400" i="1" dirty="0" smtClean="0">
                <a:solidFill>
                  <a:schemeClr val="bg1"/>
                </a:solidFill>
              </a:rPr>
              <a:t>Asie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602964" y="2420888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303176" y="4601060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35372" y="3904605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57956" y="320514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Čárový popisek 1 32"/>
          <p:cNvSpPr/>
          <p:nvPr/>
        </p:nvSpPr>
        <p:spPr>
          <a:xfrm>
            <a:off x="6804248" y="5768975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34" name="Čárový popisek 1 33"/>
          <p:cNvSpPr/>
          <p:nvPr/>
        </p:nvSpPr>
        <p:spPr>
          <a:xfrm>
            <a:off x="3275856" y="5590380"/>
            <a:ext cx="428628" cy="285752"/>
          </a:xfrm>
          <a:prstGeom prst="borderCallout1">
            <a:avLst>
              <a:gd name="adj1" fmla="val 97654"/>
              <a:gd name="adj2" fmla="val 93949"/>
              <a:gd name="adj3" fmla="val -75992"/>
              <a:gd name="adj4" fmla="val 212990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500"/>
                            </p:stCondLst>
                            <p:childTnLst>
                              <p:par>
                                <p:cTn id="3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2" grpId="0"/>
      <p:bldP spid="23" grpId="0"/>
      <p:bldP spid="24" grpId="0"/>
      <p:bldP spid="25" grpId="0"/>
      <p:bldP spid="33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Test – 3. část</a:t>
            </a:r>
            <a:endParaRPr lang="cs-CZ" u="sng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500034" y="2143116"/>
            <a:ext cx="3786214" cy="4395798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BANGKOK</a:t>
            </a:r>
            <a:endParaRPr lang="cs-CZ" sz="4400" dirty="0" smtClean="0"/>
          </a:p>
          <a:p>
            <a:r>
              <a:rPr lang="cs-CZ" sz="4400" dirty="0" smtClean="0"/>
              <a:t>DILLÍ</a:t>
            </a:r>
            <a:endParaRPr lang="cs-CZ" sz="4400" dirty="0" smtClean="0"/>
          </a:p>
          <a:p>
            <a:r>
              <a:rPr lang="cs-CZ" sz="4400" dirty="0" smtClean="0"/>
              <a:t>TOKIO</a:t>
            </a:r>
            <a:endParaRPr lang="cs-CZ" sz="4400" dirty="0" smtClean="0"/>
          </a:p>
          <a:p>
            <a:r>
              <a:rPr lang="cs-CZ" sz="4400" dirty="0" smtClean="0"/>
              <a:t>ABÚ - ZABÍ</a:t>
            </a:r>
            <a:endParaRPr lang="cs-CZ" sz="4400" dirty="0" smtClean="0"/>
          </a:p>
          <a:p>
            <a:r>
              <a:rPr lang="cs-CZ" sz="4400" dirty="0" smtClean="0"/>
              <a:t>MASKAT</a:t>
            </a:r>
          </a:p>
          <a:p>
            <a:r>
              <a:rPr lang="cs-CZ" sz="4400" dirty="0" smtClean="0"/>
              <a:t>KÁTHMANDU</a:t>
            </a:r>
            <a:endParaRPr lang="cs-CZ" sz="44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3. části – seřaďte dvojice, které patří k sobě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INDIE</a:t>
            </a:r>
            <a:endParaRPr lang="cs-CZ" sz="4000" dirty="0" smtClean="0"/>
          </a:p>
          <a:p>
            <a:r>
              <a:rPr lang="cs-CZ" sz="4000" dirty="0" smtClean="0"/>
              <a:t>SAE</a:t>
            </a:r>
            <a:endParaRPr lang="cs-CZ" sz="4000" dirty="0" smtClean="0"/>
          </a:p>
          <a:p>
            <a:r>
              <a:rPr lang="cs-CZ" sz="4000" dirty="0" smtClean="0"/>
              <a:t>JAPONSKO</a:t>
            </a:r>
            <a:endParaRPr lang="cs-CZ" sz="4000" dirty="0" smtClean="0"/>
          </a:p>
          <a:p>
            <a:r>
              <a:rPr lang="cs-CZ" sz="4000" dirty="0" smtClean="0"/>
              <a:t>NEPÁL</a:t>
            </a:r>
            <a:endParaRPr lang="cs-CZ" sz="4000" dirty="0" smtClean="0"/>
          </a:p>
          <a:p>
            <a:r>
              <a:rPr lang="cs-CZ" sz="4000" dirty="0" smtClean="0"/>
              <a:t>THAJSKO</a:t>
            </a:r>
          </a:p>
          <a:p>
            <a:r>
              <a:rPr lang="cs-CZ" sz="4000" dirty="0" smtClean="0"/>
              <a:t>OMÁN</a:t>
            </a: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 build="p"/>
      <p:bldP spid="6" grpId="0" animBg="1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214282" y="148030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Hospodářství </a:t>
            </a:r>
            <a:r>
              <a:rPr lang="cs-CZ" sz="9600" dirty="0" smtClean="0"/>
              <a:t>JV Asie</a:t>
            </a:r>
            <a:r>
              <a:rPr lang="cs-CZ" sz="9600" dirty="0" smtClean="0"/>
              <a:t>.</a:t>
            </a:r>
          </a:p>
          <a:p>
            <a:pPr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…</a:t>
            </a:r>
            <a:r>
              <a:rPr lang="cs-CZ" sz="8000" dirty="0">
                <a:solidFill>
                  <a:srgbClr val="FF0000"/>
                </a:solidFill>
              </a:rPr>
              <a:t>těží se zde ropa, barevné kovy, cín a díky rozvoji elektrotechniky a textilního průmyslu se říká státům „asijští tygři</a:t>
            </a:r>
            <a:r>
              <a:rPr lang="cs-CZ" sz="8000" dirty="0" smtClean="0">
                <a:solidFill>
                  <a:srgbClr val="FF0000"/>
                </a:solidFill>
              </a:rPr>
              <a:t>“,</a:t>
            </a:r>
            <a:r>
              <a:rPr lang="cs-CZ" sz="8000" dirty="0">
                <a:solidFill>
                  <a:schemeClr val="tx1"/>
                </a:solidFill>
              </a:rPr>
              <a:t> </a:t>
            </a:r>
            <a:r>
              <a:rPr lang="cs-CZ" sz="8000" dirty="0">
                <a:solidFill>
                  <a:srgbClr val="FF0000"/>
                </a:solidFill>
              </a:rPr>
              <a:t>pěstuje se rýže, kokosy, palmový olej, banány, ananasy, kaučukovník, a vyváží se tropické dřevo</a:t>
            </a:r>
          </a:p>
          <a:p>
            <a:pPr>
              <a:buNone/>
            </a:pPr>
            <a:endParaRPr lang="cs-CZ" sz="96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sz="9600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844" y="3927539"/>
            <a:ext cx="7021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Které dva státy mají nejvíce obyvatel a kolik to je?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… Čína 1,4 mld. a Indie 1,1 mld. </a:t>
            </a:r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byvatel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5157192"/>
            <a:ext cx="67866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Vyjmenujte </a:t>
            </a:r>
            <a:r>
              <a:rPr lang="cs-CZ" sz="2400" dirty="0" smtClean="0"/>
              <a:t>alespoň 6 památek, </a:t>
            </a:r>
            <a:r>
              <a:rPr lang="cs-CZ" sz="2400" dirty="0" smtClean="0"/>
              <a:t>které jsou </a:t>
            </a:r>
            <a:r>
              <a:rPr lang="cs-CZ" sz="2400" dirty="0" smtClean="0"/>
              <a:t>typické pro Asii?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…TRÓJA, MEKKA, MEDINA, TÁDŽ MAHÁL, ANGKOR, VELKÁ ČÍNSKÁ ZEĎ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282" y="3096542"/>
            <a:ext cx="76438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Jaké </a:t>
            </a:r>
            <a:r>
              <a:rPr lang="cs-CZ" sz="2400" dirty="0" smtClean="0"/>
              <a:t>náboženství se potkávají v Jižní Asii?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…hinduismus, islám, buddhismus…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 build="p"/>
      <p:bldP spid="10" grpId="0"/>
      <p:bldP spid="11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2. část </a:t>
            </a:r>
            <a:endParaRPr lang="cs-CZ" sz="3600" u="sng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474858" y="2214156"/>
            <a:ext cx="27855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SIBIŘ 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BLÍZKÝ A STŘEDNÍ VÝCHOD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VÝCHODNÍ ASIE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ZAKAVKAZSKO A STŘEDNÍ ASIE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JIŽNÍ ASIE</a:t>
            </a: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JIHOVÝCHODNÍ ASIE</a:t>
            </a:r>
            <a:endParaRPr lang="cs-CZ" dirty="0" smtClean="0"/>
          </a:p>
        </p:txBody>
      </p:sp>
      <p:pic>
        <p:nvPicPr>
          <p:cNvPr id="13" name="Picture 2" descr="http://upload.wikimedia.org/wikipedia/commons/6/61/Location-Asia-UNsubreg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71" y="1177593"/>
            <a:ext cx="644751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485378" y="1844824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85590" y="4024996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17786" y="3328541"/>
            <a:ext cx="285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40370" y="2629081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8" name="Čárový popisek 1 17"/>
          <p:cNvSpPr/>
          <p:nvPr/>
        </p:nvSpPr>
        <p:spPr>
          <a:xfrm>
            <a:off x="5686662" y="5192911"/>
            <a:ext cx="428628" cy="214314"/>
          </a:xfrm>
          <a:prstGeom prst="borderCallout1">
            <a:avLst>
              <a:gd name="adj1" fmla="val 18750"/>
              <a:gd name="adj2" fmla="val -8333"/>
              <a:gd name="adj3" fmla="val 94966"/>
              <a:gd name="adj4" fmla="val -152305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6" name="Čárový popisek 1 25"/>
          <p:cNvSpPr/>
          <p:nvPr/>
        </p:nvSpPr>
        <p:spPr>
          <a:xfrm>
            <a:off x="1971282" y="4909995"/>
            <a:ext cx="428628" cy="285752"/>
          </a:xfrm>
          <a:prstGeom prst="borderCallout1">
            <a:avLst>
              <a:gd name="adj1" fmla="val 47784"/>
              <a:gd name="adj2" fmla="val 24686"/>
              <a:gd name="adj3" fmla="val -75992"/>
              <a:gd name="adj4" fmla="val 212990"/>
            </a:avLst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3" grpId="0"/>
      <p:bldP spid="14" grpId="0"/>
      <p:bldP spid="15" grpId="0"/>
      <p:bldP spid="16" grpId="0"/>
      <p:bldP spid="17" grpId="0"/>
      <p:bldP spid="18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br>
              <a:rPr lang="cs-CZ" u="sng" dirty="0" smtClean="0"/>
            </a:br>
            <a:r>
              <a:rPr lang="cs-CZ" sz="3600" u="sng" dirty="0" smtClean="0"/>
              <a:t>Test 3. část</a:t>
            </a:r>
            <a:endParaRPr lang="cs-CZ" sz="3600" u="sng" dirty="0"/>
          </a:p>
        </p:txBody>
      </p:sp>
      <p:sp>
        <p:nvSpPr>
          <p:cNvPr id="6" name="Zástupný symbol pro obsah 9"/>
          <p:cNvSpPr>
            <a:spLocks noGrp="1"/>
          </p:cNvSpPr>
          <p:nvPr>
            <p:ph sz="quarter" idx="13"/>
          </p:nvPr>
        </p:nvSpPr>
        <p:spPr>
          <a:xfrm>
            <a:off x="500034" y="2143116"/>
            <a:ext cx="3786214" cy="4395798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BANGKOK</a:t>
            </a:r>
            <a:endParaRPr lang="cs-CZ" sz="4400" dirty="0" smtClean="0"/>
          </a:p>
          <a:p>
            <a:r>
              <a:rPr lang="cs-CZ" sz="4400" dirty="0" smtClean="0"/>
              <a:t>DILLÍ</a:t>
            </a:r>
            <a:endParaRPr lang="cs-CZ" sz="4400" dirty="0" smtClean="0"/>
          </a:p>
          <a:p>
            <a:r>
              <a:rPr lang="cs-CZ" sz="4400" dirty="0" smtClean="0"/>
              <a:t>TOKIO</a:t>
            </a:r>
            <a:endParaRPr lang="cs-CZ" sz="4400" dirty="0" smtClean="0"/>
          </a:p>
          <a:p>
            <a:r>
              <a:rPr lang="cs-CZ" sz="4400" dirty="0" smtClean="0"/>
              <a:t>ABÚ - ZABÍ</a:t>
            </a:r>
            <a:endParaRPr lang="cs-CZ" sz="4400" dirty="0" smtClean="0"/>
          </a:p>
          <a:p>
            <a:r>
              <a:rPr lang="cs-CZ" sz="4400" dirty="0" smtClean="0"/>
              <a:t>MASKAT</a:t>
            </a:r>
          </a:p>
          <a:p>
            <a:r>
              <a:rPr lang="cs-CZ" sz="4400" dirty="0" smtClean="0"/>
              <a:t>KÁTHMANDU</a:t>
            </a:r>
            <a:endParaRPr lang="cs-CZ" sz="4400" dirty="0" smtClean="0"/>
          </a:p>
        </p:txBody>
      </p:sp>
      <p:sp>
        <p:nvSpPr>
          <p:cNvPr id="9" name="Zástupný symbol pro obsah 9"/>
          <p:cNvSpPr txBox="1">
            <a:spLocks/>
          </p:cNvSpPr>
          <p:nvPr/>
        </p:nvSpPr>
        <p:spPr>
          <a:xfrm>
            <a:off x="4286248" y="2132856"/>
            <a:ext cx="4678240" cy="4395798"/>
          </a:xfrm>
          <a:prstGeom prst="rect">
            <a:avLst/>
          </a:prstGeom>
        </p:spPr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/>
              <a:t>THAJSKO</a:t>
            </a:r>
            <a:endParaRPr lang="cs-CZ" sz="4000" dirty="0" smtClean="0"/>
          </a:p>
          <a:p>
            <a:r>
              <a:rPr lang="cs-CZ" sz="4000" dirty="0" smtClean="0"/>
              <a:t>INDIE</a:t>
            </a:r>
            <a:endParaRPr lang="cs-CZ" sz="4000" dirty="0" smtClean="0"/>
          </a:p>
          <a:p>
            <a:r>
              <a:rPr lang="cs-CZ" sz="4000" dirty="0" smtClean="0"/>
              <a:t>JAPONSKO</a:t>
            </a:r>
            <a:endParaRPr lang="cs-CZ" sz="4000" dirty="0" smtClean="0"/>
          </a:p>
          <a:p>
            <a:r>
              <a:rPr lang="cs-CZ" sz="4000" dirty="0" smtClean="0"/>
              <a:t>SAE</a:t>
            </a:r>
            <a:endParaRPr lang="cs-CZ" sz="4000" dirty="0" smtClean="0"/>
          </a:p>
          <a:p>
            <a:r>
              <a:rPr lang="cs-CZ" sz="4000" dirty="0" smtClean="0"/>
              <a:t>OMÁN</a:t>
            </a:r>
            <a:endParaRPr lang="cs-CZ" sz="4000" dirty="0" smtClean="0"/>
          </a:p>
          <a:p>
            <a:r>
              <a:rPr lang="cs-CZ" sz="4000" dirty="0" smtClean="0"/>
              <a:t>NEPÁL</a:t>
            </a:r>
            <a:endParaRPr lang="cs-CZ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6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12.5.2013]. </a:t>
            </a:r>
            <a:r>
              <a:rPr lang="cs-CZ" sz="1200"/>
              <a:t>Dostupný na WWW: http://cs.wikipedia.org/wiki/Soubor:Location-Asia-UNsubregions.png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2072</TotalTime>
  <Words>396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Soho</vt:lpstr>
      <vt:lpstr>Prezentace aplikace PowerPoint</vt:lpstr>
      <vt:lpstr>Anotace:</vt:lpstr>
      <vt:lpstr>Test – 1. část</vt:lpstr>
      <vt:lpstr>Test – 2. část </vt:lpstr>
      <vt:lpstr>Test – 3. část</vt:lpstr>
      <vt:lpstr>Správné odpovědi</vt:lpstr>
      <vt:lpstr>Správné odpovědi Test 2. část </vt:lpstr>
      <vt:lpstr>Správné odpovědi Test 3. část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203</cp:revision>
  <dcterms:created xsi:type="dcterms:W3CDTF">2011-03-22T17:13:23Z</dcterms:created>
  <dcterms:modified xsi:type="dcterms:W3CDTF">2013-09-18T11:25:19Z</dcterms:modified>
</cp:coreProperties>
</file>