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1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3300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48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1/Arctic_circle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e/Bundesarchiv_Bild_102-05738%2C_Stolp%2C_Landung_des_Nordpol-Luftschiffes_%22Italia%2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857496"/>
            <a:ext cx="851601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VY_32_INOVACE_23_20_Z7_Skála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8133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Arktida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8580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Arktida</a:t>
            </a:r>
            <a:r>
              <a:rPr lang="cs-CZ" sz="2000" dirty="0" smtClean="0"/>
              <a:t>, poloha, živočichové, rostliny, klima…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Arktida</a:t>
            </a:r>
            <a:endParaRPr lang="cs-CZ" sz="3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Arktidou </a:t>
            </a:r>
            <a:r>
              <a:rPr lang="cs-CZ" dirty="0" smtClean="0"/>
              <a:t>její polohou, klimatem, živočichy a rostlinami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určena pro žáky 7. třídy</a:t>
            </a:r>
          </a:p>
          <a:p>
            <a:r>
              <a:rPr lang="cs-CZ" dirty="0" smtClean="0"/>
              <a:t>Své vědomosti si žáci mohou obohatit prostudováním hypertextových odkazů, v závěru práce</a:t>
            </a:r>
          </a:p>
          <a:p>
            <a:pPr marL="82296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Arktida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107504" y="920688"/>
            <a:ext cx="8856984" cy="12841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Arktida jsou ostrovy a pobřežní oblasti pevnin 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 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severního polárního kruhu</a:t>
            </a:r>
            <a:endParaRPr lang="cs-CZ" sz="36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3" name="Picture 2" descr="Soubor:Arctic circl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76872"/>
            <a:ext cx="4392488" cy="442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Arktida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9" cy="50167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Střed Arktidy </a:t>
            </a:r>
            <a:r>
              <a:rPr lang="cs-CZ" sz="3200" dirty="0" smtClean="0"/>
              <a:t>je tvořen </a:t>
            </a:r>
            <a:r>
              <a:rPr lang="cs-CZ" sz="3200" dirty="0" smtClean="0">
                <a:solidFill>
                  <a:srgbClr val="FF0066"/>
                </a:solidFill>
              </a:rPr>
              <a:t>ledem o mocnosti 3 – 4 metry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/>
              <a:t>Tato ledová masa je v neustálém pohybu, tomuto jevu se říká </a:t>
            </a:r>
            <a:r>
              <a:rPr lang="cs-CZ" sz="3200" dirty="0" smtClean="0">
                <a:solidFill>
                  <a:srgbClr val="FF0066"/>
                </a:solidFill>
              </a:rPr>
              <a:t>driftování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Rostlinstvo</a:t>
            </a:r>
            <a:r>
              <a:rPr lang="cs-CZ" sz="3200" dirty="0" smtClean="0">
                <a:solidFill>
                  <a:schemeClr val="tx1"/>
                </a:solidFill>
              </a:rPr>
              <a:t>- </a:t>
            </a:r>
            <a:r>
              <a:rPr lang="cs-CZ" sz="3200" dirty="0" smtClean="0">
                <a:solidFill>
                  <a:schemeClr val="tx1"/>
                </a:solidFill>
              </a:rPr>
              <a:t>mechy, lišejníky, kvetoucí rostliny, vřesy, traviny, vrby…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Živočichové</a:t>
            </a:r>
            <a:r>
              <a:rPr lang="cs-CZ" sz="3200" dirty="0" smtClean="0">
                <a:solidFill>
                  <a:schemeClr val="tx1"/>
                </a:solidFill>
              </a:rPr>
              <a:t>- </a:t>
            </a:r>
            <a:r>
              <a:rPr lang="cs-CZ" sz="3200" dirty="0" smtClean="0">
                <a:solidFill>
                  <a:schemeClr val="tx1"/>
                </a:solidFill>
              </a:rPr>
              <a:t>lední medvěd, polární liška, tuleni, mroži, rackové, chaluhy…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Lidé zde žijí jen při pobřeží, nazývají se </a:t>
            </a:r>
            <a:r>
              <a:rPr lang="cs-CZ" sz="3200" dirty="0" err="1" smtClean="0">
                <a:solidFill>
                  <a:srgbClr val="FF0066"/>
                </a:solidFill>
              </a:rPr>
              <a:t>Inuité</a:t>
            </a:r>
            <a:r>
              <a:rPr lang="cs-CZ" sz="3200" dirty="0" smtClean="0">
                <a:solidFill>
                  <a:srgbClr val="FF0066"/>
                </a:solidFill>
              </a:rPr>
              <a:t> - Eskymáci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Arktida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052736"/>
            <a:ext cx="8712969" cy="3539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Dobývání Severního pólu</a:t>
            </a:r>
            <a:r>
              <a:rPr lang="cs-CZ" sz="3200" dirty="0" smtClean="0">
                <a:solidFill>
                  <a:srgbClr val="FF0066"/>
                </a:solidFill>
              </a:rPr>
              <a:t>: </a:t>
            </a:r>
            <a:r>
              <a:rPr lang="cs-CZ" sz="3200" dirty="0" smtClean="0"/>
              <a:t> Severní pól byl dlouho neúspěšně dobýván až v roce </a:t>
            </a:r>
            <a:r>
              <a:rPr lang="cs-CZ" sz="3200" dirty="0" smtClean="0">
                <a:solidFill>
                  <a:srgbClr val="FF0066"/>
                </a:solidFill>
              </a:rPr>
              <a:t>1909</a:t>
            </a:r>
            <a:r>
              <a:rPr lang="cs-CZ" sz="3200" dirty="0" smtClean="0"/>
              <a:t>. bylo přiznáno prvenství americké výpravě </a:t>
            </a:r>
            <a:r>
              <a:rPr lang="cs-CZ" sz="3200" b="1" dirty="0" smtClean="0">
                <a:solidFill>
                  <a:srgbClr val="FF0066"/>
                </a:solidFill>
              </a:rPr>
              <a:t>Roberta Edwina </a:t>
            </a:r>
            <a:r>
              <a:rPr lang="cs-CZ" sz="3200" b="1" dirty="0" err="1" smtClean="0">
                <a:solidFill>
                  <a:srgbClr val="FF0066"/>
                </a:solidFill>
              </a:rPr>
              <a:t>Pearyho</a:t>
            </a:r>
            <a:r>
              <a:rPr lang="cs-CZ" sz="3200" b="1" dirty="0" smtClean="0"/>
              <a:t>, </a:t>
            </a:r>
            <a:r>
              <a:rPr lang="cs-CZ" sz="3200" dirty="0" smtClean="0"/>
              <a:t>který dosáhl 90° s pěti člennou skupinou na saních se psi. Prvním </a:t>
            </a:r>
            <a:r>
              <a:rPr lang="cs-CZ" sz="3200" dirty="0"/>
              <a:t>Č</a:t>
            </a:r>
            <a:r>
              <a:rPr lang="cs-CZ" sz="3200" dirty="0" smtClean="0"/>
              <a:t>echem byl </a:t>
            </a:r>
            <a:r>
              <a:rPr lang="cs-CZ" sz="3200" b="1" dirty="0" smtClean="0">
                <a:solidFill>
                  <a:srgbClr val="FF0066"/>
                </a:solidFill>
              </a:rPr>
              <a:t>František Běhounek</a:t>
            </a:r>
            <a:r>
              <a:rPr lang="cs-CZ" sz="3200" dirty="0" smtClean="0"/>
              <a:t>, který nad pólem přeletěl ve vzducholodi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Bundesarchiv Bild 102-05738, Stolp, Landung des Nordpol-Luftschiffes &quot;Italia&quot;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693" y="4077072"/>
            <a:ext cx="4176464" cy="3033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639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82296" indent="0">
              <a:buNone/>
            </a:pPr>
            <a:r>
              <a:rPr lang="cs-CZ" sz="2400" dirty="0" smtClean="0"/>
              <a:t>Obr. 1. 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18.9.2013]. Dostupný na WWW: http://cs.wikipedia.org/wiki/Soubor:Arctic_circle.svg </a:t>
            </a:r>
            <a:endParaRPr lang="cs-CZ" sz="1200" dirty="0" smtClean="0"/>
          </a:p>
          <a:p>
            <a:pPr marL="82296" indent="0">
              <a:buNone/>
            </a:pPr>
            <a:r>
              <a:rPr lang="cs-CZ" sz="2400" dirty="0" smtClean="0"/>
              <a:t>Obr.2</a:t>
            </a:r>
            <a:r>
              <a:rPr lang="cs-CZ" sz="2400" dirty="0" smtClean="0"/>
              <a:t>. </a:t>
            </a:r>
            <a:r>
              <a:rPr lang="cs-CZ" sz="2400" dirty="0" smtClean="0"/>
              <a:t>-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18.9.2013]. Dostupný na WWW: http://cs.wikipedia.org/wiki/Soubor:Bundesarchiv_Bild_102-05738,_Stolp,_Landung_des_Nordpol-Luftschiffes_%22Italia%22.jpg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2030</TotalTime>
  <Words>253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Anotace</vt:lpstr>
      <vt:lpstr>Arktida</vt:lpstr>
      <vt:lpstr>Arktida</vt:lpstr>
      <vt:lpstr>Arktida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263</cp:revision>
  <dcterms:created xsi:type="dcterms:W3CDTF">2011-03-22T17:13:23Z</dcterms:created>
  <dcterms:modified xsi:type="dcterms:W3CDTF">2013-09-18T12:14:35Z</dcterms:modified>
</cp:coreProperties>
</file>