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6" r:id="rId2"/>
    <p:sldId id="269" r:id="rId3"/>
    <p:sldId id="257" r:id="rId4"/>
    <p:sldId id="260" r:id="rId5"/>
    <p:sldId id="259" r:id="rId6"/>
    <p:sldId id="261" r:id="rId7"/>
    <p:sldId id="272" r:id="rId8"/>
    <p:sldId id="273" r:id="rId9"/>
    <p:sldId id="271" r:id="rId10"/>
    <p:sldId id="274" r:id="rId11"/>
    <p:sldId id="27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8000"/>
    <a:srgbClr val="9999FF"/>
    <a:srgbClr val="D173D3"/>
    <a:srgbClr val="A85918"/>
    <a:srgbClr val="66FF33"/>
    <a:srgbClr val="FC4AF4"/>
    <a:srgbClr val="E1858E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318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5194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VY_32_INOVACE_24_04_Z8_Skála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1216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Evropa </a:t>
            </a:r>
            <a:r>
              <a:rPr lang="cs-CZ" sz="2000" dirty="0" smtClean="0"/>
              <a:t>– přírodní oblasti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56461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Vymezení a popis přírodních oblastí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Evropa - Přírodní oblasti 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polohou a popisem jednotlivých přírodních oblastí Evropy</a:t>
            </a:r>
            <a:endParaRPr lang="cs-CZ" dirty="0" smtClean="0"/>
          </a:p>
          <a:p>
            <a:r>
              <a:rPr lang="cs-CZ" dirty="0" smtClean="0"/>
              <a:t>Prezentace je určena pro žáky 8. třídy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Evropa – přírodní oblasti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085849"/>
            <a:ext cx="6286543" cy="5582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rgbClr val="A859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A85918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cap="none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Alpsko</a:t>
            </a:r>
            <a:r>
              <a:rPr lang="cs-CZ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– karpatská oblast</a:t>
            </a:r>
            <a:endParaRPr lang="cs-CZ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velehory vymodelované ledovcem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horské, nadbytek srážek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vegetační stupně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vysoká zvěř, medvěd, rys, svišť, kamzík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cestovní ruch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Atlantská Francie</a:t>
            </a:r>
            <a:endParaRPr lang="cs-CZ" b="1" cap="none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nížiny, pánve a pahorkatiny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oceánské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nevyrovnaným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kulturní zemědělská krajina, lesy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zvěř mírného pásu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intenzivní zemědělství, průmysl</a:t>
            </a:r>
            <a:endParaRPr lang="cs-CZ" sz="2800" dirty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rgbClr val="FC4A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FC4AF4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Britské ostrovy</a:t>
            </a:r>
            <a:endParaRPr lang="cs-CZ" b="1" cap="none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plošiny na severu hory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oceánské (deštivé)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nevyrovnaným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převládají pastviny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zvěř mírného pásu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chov ovcí a skotu, průmysl</a:t>
            </a:r>
            <a:endParaRPr lang="cs-CZ" sz="2800" dirty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Hercynská střední Evropa</a:t>
            </a:r>
            <a:endParaRPr lang="cs-CZ" b="1" cap="none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nížiny, vysočiny a plošiny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přechodné, s dostatkem srážek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nevyrovnaným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kulturní zemědělská krajina, lesy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zvěř mírného pásu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intenzivní zemědělství, průmysl</a:t>
            </a:r>
            <a:endParaRPr lang="cs-CZ" sz="2800" dirty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1142984"/>
            <a:ext cx="8929718" cy="535785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Skandinávie</a:t>
            </a:r>
            <a:endParaRPr lang="cs-CZ" b="1" cap="none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1428736"/>
            <a:ext cx="89297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tektonické kry, roviny, fjordy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drsné s nadbytkem srážek (Golfský proud)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nevyrovnaným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jehličnaté lesy, horská tundra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los, sob, vlk, medvěd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těžba dřeva a rybolov</a:t>
            </a:r>
            <a:endParaRPr lang="cs-CZ" sz="2800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Ural</a:t>
            </a:r>
            <a:endParaRPr lang="cs-CZ" b="1" cap="none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hornatý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kontinentální, krátké chladné léto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velkým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horská vegetace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zvěř mírného pásu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průmysl</a:t>
            </a:r>
            <a:endParaRPr lang="cs-CZ" sz="2800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1142984"/>
            <a:ext cx="8501090" cy="5214974"/>
          </a:xfrm>
          <a:prstGeom prst="roundRect">
            <a:avLst/>
          </a:prstGeom>
          <a:solidFill>
            <a:srgbClr val="99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9999FF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Středomoří</a:t>
            </a:r>
            <a:endParaRPr lang="cs-CZ" b="1" cap="none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hornatý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deštivé zimy a horká léta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 s velkým spádem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středomořská vegetace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hadi, opice, papoušci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Hospodářství:</a:t>
            </a:r>
            <a:r>
              <a:rPr lang="cs-CZ" sz="28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zemědělství, cestovní ruch</a:t>
            </a:r>
            <a:endParaRPr lang="cs-CZ" sz="2800" dirty="0">
              <a:ln w="18415" cmpd="sng">
                <a:solidFill>
                  <a:sysClr val="windowText" lastClr="000000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1142984"/>
            <a:ext cx="8858280" cy="5214974"/>
          </a:xfrm>
          <a:prstGeom prst="round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285852" y="285728"/>
            <a:ext cx="5643602" cy="642942"/>
          </a:xfrm>
          <a:prstGeom prst="roundRect">
            <a:avLst/>
          </a:prstGeom>
          <a:solidFill>
            <a:srgbClr val="008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Východoevropská rovina</a:t>
            </a:r>
            <a:endParaRPr lang="cs-CZ" b="1" cap="none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1428736"/>
            <a:ext cx="86439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roviny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Podnebí: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kontinentální na severu subpolární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Vodstvo: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vodnaté toky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lora: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tundra, tajga, smíšené l., stepi a polopouště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Fauna: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zvěř mírného a subpolárního pásu</a:t>
            </a:r>
          </a:p>
          <a:p>
            <a:pPr>
              <a:buFontTx/>
              <a:buChar char="-"/>
            </a:pPr>
            <a:endParaRPr lang="cs-CZ" sz="2800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Hospodářství</a:t>
            </a:r>
            <a:r>
              <a:rPr lang="cs-CZ" sz="2800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 zemědělství</a:t>
            </a:r>
            <a:endParaRPr lang="cs-CZ" sz="2800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–</a:t>
            </a:r>
            <a:r>
              <a:rPr lang="cs-CZ" sz="1200" dirty="0" smtClean="0"/>
              <a:t>VLASTNÍ ILUSTRACE</a:t>
            </a:r>
            <a:endParaRPr lang="pl-PL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1837</TotalTime>
  <Words>439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Anotace</vt:lpstr>
      <vt:lpstr>Evropa – přírodní oblasti</vt:lpstr>
      <vt:lpstr>Alpsko – karpatská oblast</vt:lpstr>
      <vt:lpstr>Atlantská Francie</vt:lpstr>
      <vt:lpstr>Britské ostrovy</vt:lpstr>
      <vt:lpstr>Hercynská střední Evropa</vt:lpstr>
      <vt:lpstr>Skandinávie</vt:lpstr>
      <vt:lpstr>Ural</vt:lpstr>
      <vt:lpstr>Středomoří</vt:lpstr>
      <vt:lpstr>Východoevropská rovina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217</cp:revision>
  <dcterms:created xsi:type="dcterms:W3CDTF">2011-03-22T17:13:23Z</dcterms:created>
  <dcterms:modified xsi:type="dcterms:W3CDTF">2012-10-26T12:20:57Z</dcterms:modified>
</cp:coreProperties>
</file>