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1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984" y="-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76626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VY_32_INOVACE_24_06_Z8_Skála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33166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Evropa - test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86950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povrch, podnebí a vodstvo Evropy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785926"/>
            <a:ext cx="8229600" cy="321471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V testu musí žáci dokázat své vědomosti z povrchu, podnebí,přírodních oblastí a vodstva Evropy</a:t>
            </a:r>
          </a:p>
          <a:p>
            <a:endParaRPr lang="cs-CZ" dirty="0" smtClean="0"/>
          </a:p>
          <a:p>
            <a:r>
              <a:rPr lang="cs-CZ" dirty="0" smtClean="0"/>
              <a:t>Test je určen pro žáky 8. tříd a pro interaktivní tabuli</a:t>
            </a:r>
          </a:p>
          <a:p>
            <a:endParaRPr lang="cs-CZ" dirty="0" smtClean="0"/>
          </a:p>
          <a:p>
            <a:r>
              <a:rPr lang="cs-CZ" dirty="0" smtClean="0"/>
              <a:t>Své znalosti si mohou zpětně ověřit v řešení testu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14282" y="2143116"/>
            <a:ext cx="8501122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Která evropská pohoří jsou nejmladší a která nejstarší?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00372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je nejvyšší místo v Evropě a kolik měří?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Evropa podnebné oblasti?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jezero je v Evropě největší?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5572140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Co je to FJORD?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0" grpId="0"/>
      <p:bldP spid="11" grpId="0"/>
      <p:bldP spid="1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214422"/>
            <a:ext cx="707236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přírodní oblasti Evropy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691280"/>
            <a:ext cx="5876922" cy="5166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TextovéPole 18"/>
          <p:cNvSpPr txBox="1"/>
          <p:nvPr/>
        </p:nvSpPr>
        <p:spPr>
          <a:xfrm>
            <a:off x="2928926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86182" y="500063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43306" y="421481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3438" y="442913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57818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43702" y="314324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29322" y="521495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86644" y="228599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mapy-stiefel.cz/images/big/mapa_evropy_777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857364"/>
            <a:ext cx="6786610" cy="485776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000108"/>
            <a:ext cx="8001056" cy="785818"/>
          </a:xfr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ve 3. části testu napište dle </a:t>
            </a:r>
            <a:r>
              <a:rPr lang="cs-CZ" sz="2400" i="1" dirty="0" smtClean="0">
                <a:solidFill>
                  <a:schemeClr val="bg1"/>
                </a:solidFill>
              </a:rPr>
              <a:t>mapy, </a:t>
            </a:r>
            <a:r>
              <a:rPr lang="cs-CZ" sz="2400" i="1" dirty="0" smtClean="0">
                <a:solidFill>
                  <a:schemeClr val="bg1"/>
                </a:solidFill>
              </a:rPr>
              <a:t>o jaké místo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8794" y="5286388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43042" y="285749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14678" y="521495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9058" y="478632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7686" y="3143248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71501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85984" y="478632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cxnSp>
        <p:nvCxnSpPr>
          <p:cNvPr id="21" name="Přímá spojovací šipka 20"/>
          <p:cNvCxnSpPr/>
          <p:nvPr/>
        </p:nvCxnSpPr>
        <p:spPr>
          <a:xfrm rot="16200000" flipH="1">
            <a:off x="2964645" y="3964785"/>
            <a:ext cx="1071570" cy="2857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 flipH="1">
            <a:off x="3071802" y="314324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cxnSp>
        <p:nvCxnSpPr>
          <p:cNvPr id="28" name="Přímá spojovací šipka 27"/>
          <p:cNvCxnSpPr/>
          <p:nvPr/>
        </p:nvCxnSpPr>
        <p:spPr>
          <a:xfrm rot="10800000" flipV="1">
            <a:off x="4357686" y="4714884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572132" y="435769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929058" y="392906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cxnSp>
        <p:nvCxnSpPr>
          <p:cNvPr id="36" name="Přímá spojovací šipka 35"/>
          <p:cNvCxnSpPr>
            <a:stCxn id="39" idx="2"/>
          </p:cNvCxnSpPr>
          <p:nvPr/>
        </p:nvCxnSpPr>
        <p:spPr>
          <a:xfrm rot="5400000" flipH="1">
            <a:off x="6873510" y="2913441"/>
            <a:ext cx="83580" cy="12575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7286644" y="3214686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57884" y="471488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12.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00628" y="385762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13.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7158" y="2071678"/>
            <a:ext cx="8215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nejmladší je alpský systém a nejstarší jsou severoevropská pohoří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7158" y="3071810"/>
            <a:ext cx="4286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</a:t>
            </a:r>
            <a:r>
              <a:rPr lang="cs-CZ" sz="2000" dirty="0" err="1" smtClean="0">
                <a:solidFill>
                  <a:srgbClr val="FF0000"/>
                </a:solidFill>
              </a:rPr>
              <a:t>Mont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Blanc</a:t>
            </a:r>
            <a:r>
              <a:rPr lang="cs-CZ" sz="2000" dirty="0" smtClean="0">
                <a:solidFill>
                  <a:srgbClr val="FF0000"/>
                </a:solidFill>
              </a:rPr>
              <a:t> 4 807 m n. m.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158" y="3929066"/>
            <a:ext cx="8572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mírný pás, subtropy, subpolární pás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7158" y="4786322"/>
            <a:ext cx="89297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Ladožské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Zástupný symbol pro obsah 5"/>
          <p:cNvSpPr txBox="1">
            <a:spLocks/>
          </p:cNvSpPr>
          <p:nvPr/>
        </p:nvSpPr>
        <p:spPr>
          <a:xfrm>
            <a:off x="214282" y="1571612"/>
            <a:ext cx="8501122" cy="714380"/>
          </a:xfrm>
          <a:prstGeom prst="rect">
            <a:avLst/>
          </a:prstGeom>
        </p:spPr>
        <p:txBody>
          <a:bodyPr vert="horz">
            <a:normAutofit fontScale="2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 Která evropská pohoří jsou nejmladší a která nejstarší?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9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8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8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2571744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je nejvyšší místo v Evropě a kolik měří?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2844" y="3500438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má Evropa podnebné oblasti?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4357694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jezero je v Evropě největší?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4282" y="5214950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Co je to FJORD?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7158" y="5715016"/>
            <a:ext cx="89297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- údolí ledovcového původu, zalitá mořem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7" grpId="0"/>
      <p:bldP spid="12" grpId="0"/>
      <p:bldP spid="13" grpId="0"/>
      <p:bldP spid="19" grpId="0" build="p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691280"/>
            <a:ext cx="5876922" cy="5166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28926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86182" y="500063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43306" y="421481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43438" y="442913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57818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43702" y="314324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929322" y="521495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286644" y="228599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0" y="2500306"/>
            <a:ext cx="32146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STŘEDOMOŘÍ</a:t>
            </a:r>
          </a:p>
          <a:p>
            <a:pPr marL="342900" indent="-342900">
              <a:buAutoNum type="arabicPeriod"/>
            </a:pPr>
            <a:r>
              <a:rPr lang="cs-CZ" dirty="0" smtClean="0"/>
              <a:t>ATLANTSKÁ FRANCIE</a:t>
            </a:r>
          </a:p>
          <a:p>
            <a:pPr marL="342900" indent="-342900">
              <a:buAutoNum type="arabicPeriod"/>
            </a:pPr>
            <a:r>
              <a:rPr lang="cs-CZ" dirty="0" smtClean="0"/>
              <a:t>BRITSKÉ OSTROVY</a:t>
            </a:r>
          </a:p>
          <a:p>
            <a:pPr marL="342900" indent="-342900">
              <a:buAutoNum type="arabicPeriod"/>
            </a:pPr>
            <a:r>
              <a:rPr lang="cs-CZ" dirty="0" smtClean="0"/>
              <a:t>HERCYNSKÁ STŘEDNÍ EVROPA</a:t>
            </a:r>
          </a:p>
          <a:p>
            <a:pPr marL="342900" indent="-342900">
              <a:buAutoNum type="arabicPeriod"/>
            </a:pPr>
            <a:r>
              <a:rPr lang="cs-CZ" dirty="0" smtClean="0"/>
              <a:t>SKANDINÁVIE</a:t>
            </a:r>
          </a:p>
          <a:p>
            <a:pPr marL="342900" indent="-342900">
              <a:buAutoNum type="arabicPeriod"/>
            </a:pPr>
            <a:r>
              <a:rPr lang="cs-CZ" dirty="0" smtClean="0"/>
              <a:t>VÝCHODOEVROPSKÁ ROVINA</a:t>
            </a:r>
          </a:p>
          <a:p>
            <a:pPr marL="342900" indent="-342900">
              <a:buAutoNum type="arabicPeriod"/>
            </a:pPr>
            <a:r>
              <a:rPr lang="cs-CZ" dirty="0" smtClean="0"/>
              <a:t>ALPSKO-KARPATSKÝ SYSTÉM</a:t>
            </a:r>
          </a:p>
          <a:p>
            <a:pPr marL="342900" indent="-342900">
              <a:buAutoNum type="arabicPeriod"/>
            </a:pPr>
            <a:r>
              <a:rPr lang="cs-CZ" dirty="0" smtClean="0"/>
              <a:t>URAL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pic>
        <p:nvPicPr>
          <p:cNvPr id="68" name="Picture 2" descr="http://www.mapy-stiefel.cz/images/big/mapa_evropy_777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571612"/>
            <a:ext cx="6786610" cy="4857760"/>
          </a:xfrm>
          <a:prstGeom prst="rect">
            <a:avLst/>
          </a:prstGeom>
          <a:noFill/>
        </p:spPr>
      </p:pic>
      <p:sp>
        <p:nvSpPr>
          <p:cNvPr id="69" name="TextovéPole 68"/>
          <p:cNvSpPr txBox="1"/>
          <p:nvPr/>
        </p:nvSpPr>
        <p:spPr>
          <a:xfrm>
            <a:off x="2928926" y="500063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643174" y="257174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214810" y="4929198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929190" y="450057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357818" y="2857496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5572132" y="542926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286116" y="4500570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cxnSp>
        <p:nvCxnSpPr>
          <p:cNvPr id="76" name="Přímá spojovací šipka 75"/>
          <p:cNvCxnSpPr/>
          <p:nvPr/>
        </p:nvCxnSpPr>
        <p:spPr>
          <a:xfrm rot="16200000" flipH="1">
            <a:off x="3964777" y="3679033"/>
            <a:ext cx="1071570" cy="2857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 flipH="1">
            <a:off x="4071934" y="285749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cxnSp>
        <p:nvCxnSpPr>
          <p:cNvPr id="78" name="Přímá spojovací šipka 77"/>
          <p:cNvCxnSpPr/>
          <p:nvPr/>
        </p:nvCxnSpPr>
        <p:spPr>
          <a:xfrm rot="10800000" flipV="1">
            <a:off x="5357818" y="4429132"/>
            <a:ext cx="1214446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ovéPole 78"/>
          <p:cNvSpPr txBox="1"/>
          <p:nvPr/>
        </p:nvSpPr>
        <p:spPr>
          <a:xfrm>
            <a:off x="6572264" y="407194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4929190" y="364331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cxnSp>
        <p:nvCxnSpPr>
          <p:cNvPr id="81" name="Přímá spojovací šipka 80"/>
          <p:cNvCxnSpPr>
            <a:stCxn id="82" idx="2"/>
          </p:cNvCxnSpPr>
          <p:nvPr/>
        </p:nvCxnSpPr>
        <p:spPr>
          <a:xfrm rot="5400000" flipH="1">
            <a:off x="7873642" y="2627689"/>
            <a:ext cx="83580" cy="12575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8286776" y="2928934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858016" y="442913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12.</a:t>
            </a:r>
            <a:endParaRPr lang="cs-CZ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6000760" y="357187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13.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0" y="1502688"/>
            <a:ext cx="25717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PYRENEJSKÝ POLOOSTROV</a:t>
            </a:r>
          </a:p>
          <a:p>
            <a:pPr marL="342900" indent="-342900">
              <a:buAutoNum type="arabicPeriod"/>
            </a:pPr>
            <a:r>
              <a:rPr lang="cs-CZ" dirty="0" smtClean="0"/>
              <a:t>ISLAND</a:t>
            </a:r>
          </a:p>
          <a:p>
            <a:pPr marL="342900" indent="-342900">
              <a:buAutoNum type="arabicPeriod"/>
            </a:pPr>
            <a:r>
              <a:rPr lang="cs-CZ" dirty="0" smtClean="0"/>
              <a:t>LVÍ ZÁLIV</a:t>
            </a:r>
          </a:p>
          <a:p>
            <a:pPr marL="342900" indent="-342900">
              <a:buAutoNum type="arabicPeriod"/>
            </a:pPr>
            <a:r>
              <a:rPr lang="cs-CZ" dirty="0" smtClean="0"/>
              <a:t>ALPY</a:t>
            </a:r>
          </a:p>
          <a:p>
            <a:pPr marL="342900" indent="-342900">
              <a:buAutoNum type="arabicPeriod"/>
            </a:pPr>
            <a:r>
              <a:rPr lang="cs-CZ" dirty="0" smtClean="0"/>
              <a:t>SKANDINÁVSKÉ POHOŘÍ</a:t>
            </a:r>
          </a:p>
          <a:p>
            <a:pPr marL="342900" indent="-342900">
              <a:buAutoNum type="arabicPeriod"/>
            </a:pPr>
            <a:r>
              <a:rPr lang="cs-CZ" dirty="0" smtClean="0"/>
              <a:t>SICÍLIE</a:t>
            </a:r>
          </a:p>
          <a:p>
            <a:pPr marL="342900" indent="-342900">
              <a:buAutoNum type="arabicPeriod"/>
            </a:pPr>
            <a:r>
              <a:rPr lang="cs-CZ" dirty="0" smtClean="0"/>
              <a:t>BRETAŇSKÝ ZÁLIV</a:t>
            </a:r>
          </a:p>
          <a:p>
            <a:pPr marL="342900" indent="-342900">
              <a:buAutoNum type="arabicPeriod"/>
            </a:pPr>
            <a:r>
              <a:rPr lang="cs-CZ" dirty="0" smtClean="0"/>
              <a:t>SEINA</a:t>
            </a:r>
          </a:p>
          <a:p>
            <a:pPr marL="342900" indent="-342900">
              <a:buAutoNum type="arabicPeriod"/>
            </a:pPr>
            <a:r>
              <a:rPr lang="cs-CZ" dirty="0" smtClean="0"/>
              <a:t>PÁD</a:t>
            </a:r>
          </a:p>
          <a:p>
            <a:pPr marL="342900" indent="-342900">
              <a:buAutoNum type="arabicPeriod"/>
            </a:pPr>
            <a:r>
              <a:rPr lang="cs-CZ" dirty="0" smtClean="0"/>
              <a:t>JUTSKÝ POLOOSTROV</a:t>
            </a:r>
          </a:p>
          <a:p>
            <a:pPr marL="342900" indent="-342900">
              <a:buAutoNum type="arabicPeriod"/>
            </a:pPr>
            <a:r>
              <a:rPr lang="cs-CZ" dirty="0" smtClean="0"/>
              <a:t>LADOŽSKÉ JEZERO</a:t>
            </a:r>
          </a:p>
          <a:p>
            <a:pPr marL="342900" indent="-342900">
              <a:buAutoNum type="arabicPeriod"/>
            </a:pPr>
            <a:r>
              <a:rPr lang="cs-CZ" dirty="0" smtClean="0"/>
              <a:t>KARPATY</a:t>
            </a:r>
          </a:p>
          <a:p>
            <a:pPr marL="342900" indent="-342900">
              <a:buAutoNum type="arabicPeriod"/>
            </a:pPr>
            <a:r>
              <a:rPr lang="cs-CZ" dirty="0" smtClean="0"/>
              <a:t>BALTSKÉ MOŘE</a:t>
            </a: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1., 3. -</a:t>
            </a:r>
            <a:r>
              <a:rPr lang="cs-CZ" sz="1200" dirty="0" smtClean="0"/>
              <a:t>  VLASTNÍ ILUSTRACE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Obr.2., 4.-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26.10.2012]. Dostupný na WWW: &lt;http://www.mapy-</a:t>
            </a:r>
            <a:r>
              <a:rPr lang="cs-CZ" sz="1200" dirty="0" err="1" smtClean="0"/>
              <a:t>stiefel.cz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big</a:t>
            </a:r>
            <a:r>
              <a:rPr lang="cs-CZ" sz="1200" dirty="0" smtClean="0"/>
              <a:t>/mapa_</a:t>
            </a:r>
            <a:r>
              <a:rPr lang="cs-CZ" sz="1200" dirty="0" err="1" smtClean="0"/>
              <a:t>evropy</a:t>
            </a:r>
            <a:r>
              <a:rPr lang="cs-CZ" sz="1200" dirty="0" smtClean="0"/>
              <a:t>_77770.jpg&gt;.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1644</TotalTime>
  <Words>418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Anotace:</vt:lpstr>
      <vt:lpstr>Test – 1. část</vt:lpstr>
      <vt:lpstr>Test – 2. část </vt:lpstr>
      <vt:lpstr>Test – 3. část</vt:lpstr>
      <vt:lpstr>Správné odpovědi</vt:lpstr>
      <vt:lpstr>Správné odpovědi Test 2. část </vt:lpstr>
      <vt:lpstr>Správné odpovědi Test 3. část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166</cp:revision>
  <dcterms:created xsi:type="dcterms:W3CDTF">2011-03-22T17:13:23Z</dcterms:created>
  <dcterms:modified xsi:type="dcterms:W3CDTF">2013-11-22T10:47:34Z</dcterms:modified>
</cp:coreProperties>
</file>