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57" r:id="rId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FF0066"/>
    <a:srgbClr val="FF66FF"/>
    <a:srgbClr val="333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2787"/>
    <p:restoredTop sz="90929"/>
  </p:normalViewPr>
  <p:slideViewPr>
    <p:cSldViewPr>
      <p:cViewPr varScale="1">
        <p:scale>
          <a:sx n="67" d="100"/>
          <a:sy n="67" d="100"/>
        </p:scale>
        <p:origin x="-1242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744D9B5-9142-4EC8-9059-8A36912AC9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83547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A030C2-E109-482A-AFEC-F94F28A4BA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17668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9723A6-E947-40D8-A0B7-E702294A0D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04168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5FB0BF-39D9-4A7F-9F3D-5A2112673C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57888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6347B9-D528-4E2F-8C8A-8EDB797EE6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2015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526AB8-CFDA-4927-9EBB-8D68FB2086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67784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5957F21-A395-49D4-A93A-043E363621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65653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004D7C7-D6FB-4CF5-BED1-41BC41A0C4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49230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6B4683-C8EE-4DA0-AC3C-557F626530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76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EC2A18E-347A-4BF3-9DDA-750126A4D1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34631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7FEB0B-ADF9-4A76-8E6D-52913A04A2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878027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4CD1F6E-DCEA-4829-B8F2-41D0D3D9B1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320595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EAE03BF-49C3-4B01-80BB-363B57B9E1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40049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Times New Roman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Times New Roman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Times New Roman" charset="0"/>
              </a:defRPr>
            </a:lvl1pPr>
          </a:lstStyle>
          <a:p>
            <a:pPr>
              <a:defRPr/>
            </a:pPr>
            <a:fld id="{1D8077D8-4E6C-4002-BF15-C5FDC43E57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smtClean="0"/>
              <a:t>VY_32_INOVACE_45B_Převody jednotek času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hangingPunct="1"/>
            <a:r>
              <a:rPr lang="cs-CZ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>
              <a:latin typeface="Calibri" pitchFamily="34" charset="0"/>
              <a:cs typeface="Arial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2"/>
          <p:cNvSpPr>
            <a:spLocks noGrp="1"/>
          </p:cNvSpPr>
          <p:nvPr>
            <p:ph type="title"/>
          </p:nvPr>
        </p:nvSpPr>
        <p:spPr>
          <a:xfrm>
            <a:off x="755650" y="404813"/>
            <a:ext cx="7700963" cy="720725"/>
          </a:xfrm>
        </p:spPr>
        <p:txBody>
          <a:bodyPr/>
          <a:lstStyle/>
          <a:p>
            <a:r>
              <a:rPr lang="cs-CZ" sz="3600" smtClean="0"/>
              <a:t>Vyjádři v uvedených jednotkách:</a:t>
            </a:r>
          </a:p>
        </p:txBody>
      </p:sp>
      <p:graphicFrame>
        <p:nvGraphicFramePr>
          <p:cNvPr id="15" name="Zástupný symbol pro tabulku 14"/>
          <p:cNvGraphicFramePr>
            <a:graphicFrameLocks noGrp="1"/>
          </p:cNvGraphicFramePr>
          <p:nvPr>
            <p:ph type="tbl" idx="1"/>
          </p:nvPr>
        </p:nvGraphicFramePr>
        <p:xfrm>
          <a:off x="684213" y="1125538"/>
          <a:ext cx="3886200" cy="5029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862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SKUPINA        B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aseline="0" dirty="0" smtClean="0"/>
                        <a:t>       4 h 38 min = ……  min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 8 min</a:t>
                      </a:r>
                      <a:r>
                        <a:rPr lang="cs-CZ" sz="2400" baseline="0" dirty="0" smtClean="0"/>
                        <a:t> 19 s = ……  s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 7 h 51 min = …… min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       2 d 6 h = ……  h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1 h 9 min 10 s = ……  s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186 min = … h … min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     79 h =  …  d … h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    333 s = …</a:t>
                      </a:r>
                      <a:r>
                        <a:rPr lang="cs-CZ" sz="2400" baseline="0" dirty="0" smtClean="0"/>
                        <a:t>  min …  s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275 min = …  h … min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    261 s = … min … s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2"/>
          <p:cNvSpPr>
            <a:spLocks noGrp="1"/>
          </p:cNvSpPr>
          <p:nvPr>
            <p:ph type="title"/>
          </p:nvPr>
        </p:nvSpPr>
        <p:spPr>
          <a:xfrm>
            <a:off x="755650" y="404813"/>
            <a:ext cx="7700963" cy="720725"/>
          </a:xfrm>
        </p:spPr>
        <p:txBody>
          <a:bodyPr/>
          <a:lstStyle/>
          <a:p>
            <a:r>
              <a:rPr lang="cs-CZ" sz="4000" b="1" smtClean="0">
                <a:solidFill>
                  <a:srgbClr val="7030A0"/>
                </a:solidFill>
              </a:rPr>
              <a:t>KONTROLA:</a:t>
            </a:r>
            <a:endParaRPr lang="cs-CZ" sz="4000" smtClean="0"/>
          </a:p>
        </p:txBody>
      </p:sp>
      <p:graphicFrame>
        <p:nvGraphicFramePr>
          <p:cNvPr id="15" name="Zástupný symbol pro tabulku 14"/>
          <p:cNvGraphicFramePr>
            <a:graphicFrameLocks noGrp="1"/>
          </p:cNvGraphicFramePr>
          <p:nvPr>
            <p:ph type="tbl" idx="1"/>
          </p:nvPr>
        </p:nvGraphicFramePr>
        <p:xfrm>
          <a:off x="684213" y="1125538"/>
          <a:ext cx="3886200" cy="5029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862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SKUPINA        B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aseline="0" dirty="0" smtClean="0"/>
                        <a:t>       4 h 38 min = </a:t>
                      </a:r>
                      <a:r>
                        <a:rPr lang="cs-CZ" sz="2400" b="1" baseline="0" dirty="0" smtClean="0">
                          <a:solidFill>
                            <a:srgbClr val="7030A0"/>
                          </a:solidFill>
                        </a:rPr>
                        <a:t>278</a:t>
                      </a:r>
                      <a:r>
                        <a:rPr lang="cs-CZ" sz="2400" baseline="0" dirty="0" smtClean="0"/>
                        <a:t>  min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 8 min</a:t>
                      </a:r>
                      <a:r>
                        <a:rPr lang="cs-CZ" sz="2400" baseline="0" dirty="0" smtClean="0"/>
                        <a:t> 19 s = </a:t>
                      </a:r>
                      <a:r>
                        <a:rPr lang="cs-CZ" sz="2400" b="1" baseline="0" dirty="0" smtClean="0">
                          <a:solidFill>
                            <a:srgbClr val="7030A0"/>
                          </a:solidFill>
                        </a:rPr>
                        <a:t>499</a:t>
                      </a:r>
                      <a:r>
                        <a:rPr lang="cs-CZ" sz="2400" baseline="0" dirty="0" smtClean="0"/>
                        <a:t>  s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 7 h 51 min = </a:t>
                      </a:r>
                      <a:r>
                        <a:rPr lang="cs-CZ" sz="2400" b="1" dirty="0" smtClean="0">
                          <a:solidFill>
                            <a:srgbClr val="7030A0"/>
                          </a:solidFill>
                        </a:rPr>
                        <a:t>471</a:t>
                      </a:r>
                      <a:r>
                        <a:rPr lang="cs-CZ" sz="2400" dirty="0" smtClean="0"/>
                        <a:t> min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       2 d 6 h = </a:t>
                      </a:r>
                      <a:r>
                        <a:rPr lang="cs-CZ" sz="2400" b="1" dirty="0" smtClean="0">
                          <a:solidFill>
                            <a:srgbClr val="7030A0"/>
                          </a:solidFill>
                        </a:rPr>
                        <a:t>54</a:t>
                      </a:r>
                      <a:r>
                        <a:rPr lang="cs-CZ" sz="2400" dirty="0" smtClean="0"/>
                        <a:t> h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1 h 9 min 10 s = </a:t>
                      </a:r>
                      <a:r>
                        <a:rPr lang="cs-CZ" sz="2400" b="1" dirty="0" smtClean="0">
                          <a:solidFill>
                            <a:srgbClr val="7030A0"/>
                          </a:solidFill>
                        </a:rPr>
                        <a:t>4</a:t>
                      </a:r>
                      <a:r>
                        <a:rPr lang="cs-CZ" sz="2400" b="1" baseline="0" dirty="0" smtClean="0">
                          <a:solidFill>
                            <a:srgbClr val="7030A0"/>
                          </a:solidFill>
                        </a:rPr>
                        <a:t> 150</a:t>
                      </a:r>
                      <a:r>
                        <a:rPr lang="cs-CZ" sz="2400" b="1" dirty="0" smtClean="0">
                          <a:solidFill>
                            <a:srgbClr val="7030A0"/>
                          </a:solidFill>
                        </a:rPr>
                        <a:t>  </a:t>
                      </a:r>
                      <a:r>
                        <a:rPr lang="cs-CZ" sz="2400" dirty="0" smtClean="0"/>
                        <a:t>s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186 min = </a:t>
                      </a:r>
                      <a:r>
                        <a:rPr lang="cs-CZ" sz="2400" b="1" dirty="0" smtClean="0">
                          <a:solidFill>
                            <a:srgbClr val="7030A0"/>
                          </a:solidFill>
                        </a:rPr>
                        <a:t>3</a:t>
                      </a:r>
                      <a:r>
                        <a:rPr lang="cs-CZ" sz="2400" dirty="0" smtClean="0"/>
                        <a:t> h </a:t>
                      </a:r>
                      <a:r>
                        <a:rPr lang="cs-CZ" sz="2400" b="1" dirty="0" smtClean="0">
                          <a:solidFill>
                            <a:srgbClr val="7030A0"/>
                          </a:solidFill>
                        </a:rPr>
                        <a:t>6</a:t>
                      </a:r>
                      <a:r>
                        <a:rPr lang="cs-CZ" sz="2400" dirty="0" smtClean="0"/>
                        <a:t> min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     79 h =  </a:t>
                      </a:r>
                      <a:r>
                        <a:rPr lang="cs-CZ" sz="2400" b="1" dirty="0" smtClean="0">
                          <a:solidFill>
                            <a:srgbClr val="7030A0"/>
                          </a:solidFill>
                        </a:rPr>
                        <a:t>3</a:t>
                      </a:r>
                      <a:r>
                        <a:rPr lang="cs-CZ" sz="2400" dirty="0" smtClean="0"/>
                        <a:t> d </a:t>
                      </a:r>
                      <a:r>
                        <a:rPr lang="cs-CZ" sz="2400" b="1" dirty="0" smtClean="0">
                          <a:solidFill>
                            <a:srgbClr val="7030A0"/>
                          </a:solidFill>
                        </a:rPr>
                        <a:t>7</a:t>
                      </a:r>
                      <a:r>
                        <a:rPr lang="cs-CZ" sz="2400" dirty="0" smtClean="0"/>
                        <a:t> h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    333 s = </a:t>
                      </a:r>
                      <a:r>
                        <a:rPr lang="cs-CZ" sz="2400" b="1" dirty="0" smtClean="0">
                          <a:solidFill>
                            <a:srgbClr val="7030A0"/>
                          </a:solidFill>
                        </a:rPr>
                        <a:t>5</a:t>
                      </a:r>
                      <a:r>
                        <a:rPr lang="cs-CZ" sz="2400" baseline="0" dirty="0" smtClean="0"/>
                        <a:t> min </a:t>
                      </a:r>
                      <a:r>
                        <a:rPr lang="cs-CZ" sz="2400" b="1" baseline="0" dirty="0" smtClean="0">
                          <a:solidFill>
                            <a:srgbClr val="7030A0"/>
                          </a:solidFill>
                        </a:rPr>
                        <a:t>33</a:t>
                      </a:r>
                      <a:r>
                        <a:rPr lang="cs-CZ" sz="2400" baseline="0" dirty="0" smtClean="0"/>
                        <a:t> s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275 min = </a:t>
                      </a:r>
                      <a:r>
                        <a:rPr lang="cs-CZ" sz="2400" b="1" dirty="0" smtClean="0">
                          <a:solidFill>
                            <a:srgbClr val="7030A0"/>
                          </a:solidFill>
                        </a:rPr>
                        <a:t>6</a:t>
                      </a:r>
                      <a:r>
                        <a:rPr lang="cs-CZ" sz="2400" dirty="0" smtClean="0"/>
                        <a:t> h </a:t>
                      </a:r>
                      <a:r>
                        <a:rPr lang="cs-CZ" sz="2400" b="1" dirty="0" smtClean="0">
                          <a:solidFill>
                            <a:srgbClr val="7030A0"/>
                          </a:solidFill>
                        </a:rPr>
                        <a:t>35</a:t>
                      </a:r>
                      <a:r>
                        <a:rPr lang="cs-CZ" sz="2400" dirty="0" smtClean="0"/>
                        <a:t> min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    261 s = </a:t>
                      </a:r>
                      <a:r>
                        <a:rPr lang="cs-CZ" sz="2400" b="1" dirty="0" smtClean="0">
                          <a:solidFill>
                            <a:srgbClr val="7030A0"/>
                          </a:solidFill>
                        </a:rPr>
                        <a:t>4</a:t>
                      </a:r>
                      <a:r>
                        <a:rPr lang="cs-CZ" sz="2400" dirty="0" smtClean="0"/>
                        <a:t> min </a:t>
                      </a:r>
                      <a:r>
                        <a:rPr lang="cs-CZ" sz="2400" b="1" dirty="0" smtClean="0">
                          <a:solidFill>
                            <a:srgbClr val="7030A0"/>
                          </a:solidFill>
                        </a:rPr>
                        <a:t>21</a:t>
                      </a:r>
                      <a:r>
                        <a:rPr lang="cs-CZ" sz="2400" dirty="0" smtClean="0"/>
                        <a:t> s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354</TotalTime>
  <Words>190</Words>
  <Application>Microsoft Office PowerPoint</Application>
  <PresentationFormat>Předvádění na obrazovce (4:3)</PresentationFormat>
  <Paragraphs>26</Paragraphs>
  <Slides>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7" baseType="lpstr">
      <vt:lpstr>Times New Roman</vt:lpstr>
      <vt:lpstr>Arial</vt:lpstr>
      <vt:lpstr>Calibri</vt:lpstr>
      <vt:lpstr>Default Design</vt:lpstr>
      <vt:lpstr>VY_32_INOVACE_45B_Převody jednotek času</vt:lpstr>
      <vt:lpstr>Vyjádři v uvedených jednotkách:</vt:lpstr>
      <vt:lpstr>KONTROLA:</vt:lpstr>
    </vt:vector>
  </TitlesOfParts>
  <Company>7 Z 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Alena HABISONOVÁ</dc:title>
  <dc:creator>pc9</dc:creator>
  <cp:lastModifiedBy>Habisonova</cp:lastModifiedBy>
  <cp:revision>117</cp:revision>
  <dcterms:created xsi:type="dcterms:W3CDTF">2003-11-19T14:30:33Z</dcterms:created>
  <dcterms:modified xsi:type="dcterms:W3CDTF">2012-03-13T08:57:41Z</dcterms:modified>
</cp:coreProperties>
</file>