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69" r:id="rId3"/>
    <p:sldId id="257" r:id="rId4"/>
    <p:sldId id="259" r:id="rId5"/>
    <p:sldId id="260" r:id="rId6"/>
    <p:sldId id="272" r:id="rId7"/>
    <p:sldId id="270" r:id="rId8"/>
    <p:sldId id="27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87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VY_32_INOVACE_24_17_Z8_Skála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6664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Východní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3598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Východní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Východní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se státy, obyvatelstvem a hospodářstvím Východní Evropy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žáky 8. třídy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556792"/>
            <a:ext cx="5276850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844824"/>
            <a:ext cx="313358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– Rusko</a:t>
            </a:r>
          </a:p>
          <a:p>
            <a:r>
              <a:rPr lang="cs-CZ" sz="3600" dirty="0" smtClean="0"/>
              <a:t>2 – Lotyšsko</a:t>
            </a:r>
          </a:p>
          <a:p>
            <a:r>
              <a:rPr lang="cs-CZ" sz="3600" dirty="0" smtClean="0"/>
              <a:t>3 – Litva</a:t>
            </a:r>
          </a:p>
          <a:p>
            <a:r>
              <a:rPr lang="cs-CZ" sz="3600" dirty="0" smtClean="0"/>
              <a:t>4 – Estonsko</a:t>
            </a:r>
          </a:p>
          <a:p>
            <a:r>
              <a:rPr lang="cs-CZ" sz="3600" dirty="0" smtClean="0"/>
              <a:t>5 – Ukrajina</a:t>
            </a:r>
          </a:p>
          <a:p>
            <a:r>
              <a:rPr lang="cs-CZ" sz="3600" dirty="0" smtClean="0"/>
              <a:t>6 – Bělorusko</a:t>
            </a:r>
          </a:p>
          <a:p>
            <a:r>
              <a:rPr lang="cs-CZ" sz="3600" dirty="0" smtClean="0"/>
              <a:t>7 – Moldavsko</a:t>
            </a:r>
          </a:p>
          <a:p>
            <a:endParaRPr lang="cs-CZ" sz="3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278092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328498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350100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06896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422108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371703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458112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6372200" y="3789040"/>
            <a:ext cx="655403" cy="3512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156176" y="400506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skalal\AppData\Local\Microsoft\Windows\Temporary Internet Files\Content.IE5\HLC31JHC\MP9003627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861048"/>
            <a:ext cx="3657600" cy="2376264"/>
          </a:xfrm>
          <a:prstGeom prst="rect">
            <a:avLst/>
          </a:prstGeom>
          <a:noFill/>
        </p:spPr>
      </p:pic>
      <p:pic>
        <p:nvPicPr>
          <p:cNvPr id="2051" name="Picture 3" descr="C:\Users\skalal\AppData\Local\Microsoft\Windows\Temporary Internet Files\Content.IE5\HLC31JHC\MP9003627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980728"/>
            <a:ext cx="3657600" cy="2448272"/>
          </a:xfrm>
          <a:prstGeom prst="rect">
            <a:avLst/>
          </a:prstGeom>
          <a:noFill/>
        </p:spPr>
      </p:pic>
      <p:pic>
        <p:nvPicPr>
          <p:cNvPr id="3" name="Picture 2" descr="C:\Users\skalal\AppData\Local\Microsoft\Windows\Temporary Internet Files\Content.IE5\LLY90GRR\MP9003628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980728"/>
            <a:ext cx="3657600" cy="24384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východní Evropy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1285860"/>
            <a:ext cx="366234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Rusko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-hl. město: Moskva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143,2 mil. obyvatel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měna: </a:t>
            </a:r>
            <a:r>
              <a:rPr lang="cs-CZ" sz="2800" b="1" dirty="0" smtClean="0">
                <a:solidFill>
                  <a:schemeClr val="bg1"/>
                </a:solidFill>
              </a:rPr>
              <a:t>rubl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3933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Lotyšsko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Riga</a:t>
            </a:r>
          </a:p>
          <a:p>
            <a:pPr>
              <a:buFontTx/>
              <a:buChar char="-"/>
            </a:pPr>
            <a:r>
              <a:rPr lang="cs-CZ" sz="3200" b="1" dirty="0" smtClean="0"/>
              <a:t>2,2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lotyšský lat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149080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Litva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Vilnius</a:t>
            </a:r>
          </a:p>
          <a:p>
            <a:pPr>
              <a:buFontTx/>
              <a:buChar char="-"/>
            </a:pPr>
            <a:r>
              <a:rPr lang="cs-CZ" sz="3200" b="1" dirty="0" smtClean="0"/>
              <a:t>3,2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litevský </a:t>
            </a:r>
            <a:r>
              <a:rPr lang="cs-CZ" sz="3200" b="1" dirty="0" err="1" smtClean="0"/>
              <a:t>litas</a:t>
            </a:r>
            <a:endParaRPr lang="cs-CZ" sz="3200" b="1" dirty="0" smtClean="0"/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  <p:pic>
        <p:nvPicPr>
          <p:cNvPr id="2053" name="Picture 5" descr="C:\Users\skalal\AppData\Local\Microsoft\Windows\Temporary Internet Files\Content.IE5\UHK97PA5\MP90036266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933056"/>
            <a:ext cx="3657600" cy="232867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572000" y="4005064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Estonsko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hl. město: Tallinn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1,3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skalal\AppData\Local\Microsoft\Windows\Temporary Internet Files\Content.IE5\870M8TY7\MC900129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690884"/>
            <a:ext cx="4608512" cy="2978476"/>
          </a:xfrm>
          <a:prstGeom prst="rect">
            <a:avLst/>
          </a:prstGeom>
          <a:noFill/>
        </p:spPr>
      </p:pic>
      <p:pic>
        <p:nvPicPr>
          <p:cNvPr id="3" name="Picture 3" descr="C:\Users\skalal\AppData\Local\Microsoft\Windows\Temporary Internet Files\Content.IE5\UHK97PA5\MP9003626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196752"/>
            <a:ext cx="4104456" cy="2448272"/>
          </a:xfrm>
          <a:prstGeom prst="rect">
            <a:avLst/>
          </a:prstGeom>
          <a:noFill/>
        </p:spPr>
      </p:pic>
      <p:pic>
        <p:nvPicPr>
          <p:cNvPr id="2" name="Picture 2" descr="C:\Users\skalal\AppData\Local\Microsoft\Windows\Temporary Internet Files\Content.IE5\LLY90GRR\MP9003628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196752"/>
            <a:ext cx="3816424" cy="2438400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východní Evropy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1285860"/>
            <a:ext cx="3854260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Ukrajina</a:t>
            </a:r>
          </a:p>
          <a:p>
            <a:r>
              <a:rPr lang="cs-CZ" sz="3200" b="1" dirty="0" smtClean="0"/>
              <a:t>-hl. město: Kyjev</a:t>
            </a:r>
          </a:p>
          <a:p>
            <a:pPr>
              <a:buFontTx/>
              <a:buChar char="-"/>
            </a:pPr>
            <a:r>
              <a:rPr lang="cs-CZ" sz="3200" b="1" dirty="0" smtClean="0"/>
              <a:t>45,6 mil. obyvatel</a:t>
            </a:r>
          </a:p>
          <a:p>
            <a:pPr>
              <a:buFontTx/>
              <a:buChar char="-"/>
            </a:pPr>
            <a:r>
              <a:rPr lang="cs-CZ" sz="2800" b="1" dirty="0" smtClean="0"/>
              <a:t>měna:ukrajinská hřivna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Bělorusko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Minsk</a:t>
            </a:r>
          </a:p>
          <a:p>
            <a:pPr>
              <a:buFontTx/>
              <a:buChar char="-"/>
            </a:pPr>
            <a:r>
              <a:rPr lang="cs-CZ" sz="3200" b="1" dirty="0" smtClean="0"/>
              <a:t>9,7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běloruský rubl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14908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Moldavsko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hl. město: Kišiněv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3,5 mil. obyvatel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měna: moldavské </a:t>
            </a:r>
            <a:r>
              <a:rPr lang="cs-CZ" sz="3200" b="1" dirty="0" err="1" smtClean="0">
                <a:solidFill>
                  <a:schemeClr val="bg1"/>
                </a:solidFill>
              </a:rPr>
              <a:t>leu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24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východní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Státy východní Evropy se vyznačují </a:t>
            </a:r>
            <a:r>
              <a:rPr lang="cs-CZ" sz="4000" dirty="0" smtClean="0">
                <a:solidFill>
                  <a:srgbClr val="00B0F0"/>
                </a:solidFill>
              </a:rPr>
              <a:t>střední až nízkou hustotou zalidnění</a:t>
            </a:r>
            <a:r>
              <a:rPr lang="cs-CZ" sz="4000" dirty="0" smtClean="0"/>
              <a:t> </a:t>
            </a:r>
          </a:p>
          <a:p>
            <a:r>
              <a:rPr lang="cs-CZ" sz="4000" dirty="0" smtClean="0"/>
              <a:t>Obyvatelstvo tvoří převážně Rusové a další </a:t>
            </a:r>
            <a:r>
              <a:rPr lang="cs-CZ" sz="4000" dirty="0" smtClean="0">
                <a:solidFill>
                  <a:srgbClr val="00B0F0"/>
                </a:solidFill>
              </a:rPr>
              <a:t>slovanské národy</a:t>
            </a:r>
          </a:p>
          <a:p>
            <a:r>
              <a:rPr lang="cs-CZ" sz="4000" dirty="0" smtClean="0"/>
              <a:t>Pestré je i náboženské složení – </a:t>
            </a:r>
            <a:r>
              <a:rPr lang="cs-CZ" sz="4000" dirty="0" smtClean="0">
                <a:solidFill>
                  <a:srgbClr val="00B0F0"/>
                </a:solidFill>
              </a:rPr>
              <a:t>křesťanství (pravoslavné), islám…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 východní </a:t>
            </a:r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Hospodářsky se řadí V Evropa k rozvinutým oblastem</a:t>
            </a:r>
          </a:p>
          <a:p>
            <a:r>
              <a:rPr lang="cs-CZ" sz="3600" u="sng" dirty="0" smtClean="0">
                <a:solidFill>
                  <a:srgbClr val="00B0F0"/>
                </a:solidFill>
              </a:rPr>
              <a:t>Průmysl:</a:t>
            </a:r>
            <a:r>
              <a:rPr lang="cs-CZ" sz="3600" dirty="0" smtClean="0"/>
              <a:t> převažuje těžba nerostných surovin, ropa, zemní plyn, strojírenství, chemický průmysl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Zemědělství:</a:t>
            </a:r>
            <a:r>
              <a:rPr lang="cs-CZ" sz="3600" dirty="0" smtClean="0"/>
              <a:t> pěstuje se obilí, kukuřice, cukrovka, ovoce a chová se skot, prasata a drůbež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Který stát východní Evropy je svou větší částí v Asii?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Rusko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Který národ je nevíce zastoupen ve východní Evropě?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Rusové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Obr.1.,2.- </a:t>
            </a:r>
            <a:r>
              <a:rPr lang="pl-PL" sz="1200" dirty="0" smtClean="0"/>
              <a:t>vlastní archiv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Obr.3.,4.,5.,6.,7.,8.,9.-</a:t>
            </a:r>
            <a:r>
              <a:rPr lang="en-US" sz="1200" dirty="0" smtClean="0"/>
              <a:t>AUTOR </a:t>
            </a:r>
            <a:r>
              <a:rPr lang="en-US" sz="1200" dirty="0"/>
              <a:t>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23</a:t>
            </a:r>
            <a:r>
              <a:rPr lang="en-US" sz="1200" dirty="0" smtClean="0"/>
              <a:t>.1.201</a:t>
            </a:r>
            <a:r>
              <a:rPr lang="cs-CZ" sz="1200" dirty="0"/>
              <a:t>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1845</TotalTime>
  <Words>335</Words>
  <Application>Microsoft Office PowerPoint</Application>
  <PresentationFormat>Předvádění na obrazovce (4:3)</PresentationFormat>
  <Paragraphs>88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Anotace</vt:lpstr>
      <vt:lpstr>Evropské Makroregiony</vt:lpstr>
      <vt:lpstr>Východní Evropa</vt:lpstr>
      <vt:lpstr>Státy východní Evropy</vt:lpstr>
      <vt:lpstr>Státy východní Evropy</vt:lpstr>
      <vt:lpstr>Obyvatelstvo východní Evropy</vt:lpstr>
      <vt:lpstr>Hospodářství východní Evropy</vt:lpstr>
      <vt:lpstr>Otázky a úkoly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233</cp:revision>
  <dcterms:created xsi:type="dcterms:W3CDTF">2011-03-22T17:13:23Z</dcterms:created>
  <dcterms:modified xsi:type="dcterms:W3CDTF">2013-11-22T10:44:52Z</dcterms:modified>
</cp:coreProperties>
</file>