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69" r:id="rId3"/>
    <p:sldId id="257" r:id="rId4"/>
    <p:sldId id="260" r:id="rId5"/>
    <p:sldId id="261" r:id="rId6"/>
    <p:sldId id="270" r:id="rId7"/>
    <p:sldId id="26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e/e7/Czech_Rep._-_Bohemia%2C_Moravia_and_Silesia_III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2/%D0%9F%D1%80%D0%B0%D0%B3%D0%B0.%D0%92%D0%B8%D0%B4_%D0%BD%D0%B0_%D0%A1%D1%82%D0%B0%D1%80%D1%8B%D0%B9_%D0%B3%D0%BE%D1%80%D0%BE%D0%B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e/e5/Praag_012.jpg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VY_32_INOVACE_25_02_Z8_Skála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9853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SE PŘEDSTAVUJE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9830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SYMBOLY ČESKA, OBYVATELSTVO, PAMÁTKY…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SE PŘEDSTAVUJE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Českem, jeho symboly, </a:t>
            </a:r>
            <a:r>
              <a:rPr lang="cs-CZ" dirty="0" smtClean="0"/>
              <a:t>obyvatelstvem a památkami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MAPA ČR A SYMBOLY</a:t>
            </a:r>
            <a:endParaRPr lang="cs-CZ" dirty="0"/>
          </a:p>
        </p:txBody>
      </p:sp>
      <p:pic>
        <p:nvPicPr>
          <p:cNvPr id="4" name="Picture 2" descr="Soubor:Czech Rep. - Bohemia, Moravia and Silesia III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620000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ČESKO – ZÁKLADNÍ ÚDAJE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647821" y="1340768"/>
            <a:ext cx="8172649" cy="39604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HL. MĚSTO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PRAHA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ROZLOHA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– 78,9 TIS. KM²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POČET OBYVATEL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10,5 MIL.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MĚNA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– ČESKÁ KORUNA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PREZIDENT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– MILOŠ ZEMAN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NÁBOŽENSTVÍ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– ŘÍMSKO KATOLICKÉ 10%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ysClr val="windowText" lastClr="000000"/>
                </a:solidFill>
              </a:rPr>
              <a:t>VLAJKA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-</a:t>
            </a:r>
          </a:p>
        </p:txBody>
      </p:sp>
      <p:pic>
        <p:nvPicPr>
          <p:cNvPr id="2050" name="Picture 2" descr="C:\Users\uzivatel17\AppData\Local\Microsoft\Windows\Temporary Internet Files\Content.IE5\OE411ZNY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2656325" cy="208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PRAHA - OBYVATELSTVO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412776"/>
            <a:ext cx="8280920" cy="83099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ÚZEMÍ PRAHY JE 1,25 MILIÓNŮ OBYVYTEL Z NICHŽ JE 14 % CIZINCŮ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755576" y="2420888"/>
            <a:ext cx="7704856" cy="432048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/>
              <a:t>MENŠINY:</a:t>
            </a:r>
            <a:r>
              <a:rPr lang="cs-CZ" sz="3600" dirty="0" smtClean="0"/>
              <a:t> - SLOVÁCI 18 TIS.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UKRAJINCI 50 TIS.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VIETNAMCI 10 TIS.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RUSOVÉ 17 TIS.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RÓMOVÉ 9 TIS.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- BEZDOMOVCI 2. TIS.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ČESKO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PAMÁTKY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4" name="Picture 2" descr="Soubor:Прага.Вид на Старый город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744415" cy="28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07778"/>
            <a:ext cx="4252274" cy="2769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Soubor:Praag 01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9080"/>
            <a:ext cx="8424936" cy="25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Kolik má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 obyvatel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012160" y="610697"/>
            <a:ext cx="2814582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10,5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mil.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2.Jaký znak znázorňuje Moravu?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72132" y="3500438"/>
            <a:ext cx="3429024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šachovnicová orlice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r>
              <a:rPr lang="cs-CZ" sz="2400" dirty="0" smtClean="0"/>
              <a:t>Obr.1. –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http://cs.wikipedia.org/wiki/Soubor:Czech_Rep._-_Bohemia,_Moravia_and_Silesia_III.png </a:t>
            </a:r>
            <a:endParaRPr lang="cs-CZ" sz="1400" dirty="0" smtClean="0"/>
          </a:p>
          <a:p>
            <a:r>
              <a:rPr lang="cs-CZ" sz="2400" dirty="0" smtClean="0"/>
              <a:t>Obr.2</a:t>
            </a:r>
            <a:r>
              <a:rPr lang="cs-CZ" sz="2400" dirty="0" smtClean="0"/>
              <a:t>. </a:t>
            </a:r>
            <a:r>
              <a:rPr lang="cs-CZ" sz="2400" dirty="0"/>
              <a:t>– </a:t>
            </a:r>
            <a:r>
              <a:rPr lang="cs-CZ" sz="1400" dirty="0" smtClean="0"/>
              <a:t>galerie klipart</a:t>
            </a:r>
          </a:p>
          <a:p>
            <a:r>
              <a:rPr lang="cs-CZ" sz="2400" dirty="0" smtClean="0"/>
              <a:t>Obr.3. </a:t>
            </a:r>
            <a:r>
              <a:rPr lang="cs-CZ" sz="2400" dirty="0"/>
              <a:t>– </a:t>
            </a:r>
            <a:r>
              <a:rPr lang="az-Cyrl-AZ" sz="1400" dirty="0" smtClean="0"/>
              <a:t>ВИТОЛЬД </a:t>
            </a:r>
            <a:r>
              <a:rPr lang="az-Cyrl-AZ" sz="1400" dirty="0"/>
              <a:t>МУРАТОВ.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http://cs.wikipedia.org/wiki/Soubor:%D0%9F%D1%80%D0%B0%D0%B3%D0%B0.%D0%92%D0%B8%D0%B4_%D0%BD%D0%B0_%D0%A1%D1%82%D0%B0%D1%80%D1%8B%D0%B9_%D0%B3%D0%BE%D1%80%D0%BE%D0%B4.jpg </a:t>
            </a:r>
            <a:endParaRPr lang="cs-CZ" sz="1400" dirty="0" smtClean="0"/>
          </a:p>
          <a:p>
            <a:r>
              <a:rPr lang="cs-CZ" sz="2400" dirty="0" smtClean="0"/>
              <a:t>Obr.4.- </a:t>
            </a:r>
            <a:r>
              <a:rPr lang="cs-CZ" sz="1400" dirty="0"/>
              <a:t>JERZY STRZELECKI.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</a:t>
            </a:r>
            <a:r>
              <a:rPr lang="cs-CZ" sz="1400" dirty="0" smtClean="0"/>
              <a:t>cs.wikipedia.org/wiki/Soubor:Brama_Pravcicka.jpg </a:t>
            </a:r>
            <a:endParaRPr lang="cs-CZ" sz="1400" dirty="0"/>
          </a:p>
          <a:p>
            <a:r>
              <a:rPr lang="cs-CZ" sz="2400" dirty="0" smtClean="0"/>
              <a:t>Obr.5.- </a:t>
            </a:r>
            <a:r>
              <a:rPr lang="cs-CZ" sz="1400" dirty="0" smtClean="0"/>
              <a:t>JOJAN</a:t>
            </a:r>
            <a:r>
              <a:rPr lang="cs-CZ" sz="1400" dirty="0"/>
              <a:t>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http://cs.wikipedia.org/wiki/Soubor:Praag_012.jpg </a:t>
            </a:r>
            <a:endParaRPr lang="cs-CZ" sz="1400" dirty="0"/>
          </a:p>
          <a:p>
            <a:pPr marL="109728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1782</TotalTime>
  <Words>220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</vt:lpstr>
      <vt:lpstr>MAPA ČR A SYMBOLY</vt:lpstr>
      <vt:lpstr>ČESKO – ZÁKLADNÍ ÚDAJE</vt:lpstr>
      <vt:lpstr>PRAHA - OBYVATELSTVO</vt:lpstr>
      <vt:lpstr>ČESKO - PAMÁTKY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197</cp:revision>
  <dcterms:created xsi:type="dcterms:W3CDTF">2011-03-22T17:13:23Z</dcterms:created>
  <dcterms:modified xsi:type="dcterms:W3CDTF">2013-09-26T15:38:01Z</dcterms:modified>
</cp:coreProperties>
</file>