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9"/>
  </p:notesMasterIdLst>
  <p:sldIdLst>
    <p:sldId id="256" r:id="rId2"/>
    <p:sldId id="269" r:id="rId3"/>
    <p:sldId id="260" r:id="rId4"/>
    <p:sldId id="257" r:id="rId5"/>
    <p:sldId id="262" r:id="rId6"/>
    <p:sldId id="271" r:id="rId7"/>
    <p:sldId id="26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66FF33"/>
    <a:srgbClr val="F7FC3E"/>
    <a:srgbClr val="FFFF66"/>
    <a:srgbClr val="996E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3" d="100"/>
          <a:sy n="53" d="100"/>
        </p:scale>
        <p:origin x="-1842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87DF03-B601-49DB-BF9F-B68153AF598F}" type="datetimeFigureOut">
              <a:rPr lang="cs-CZ" smtClean="0"/>
              <a:pPr/>
              <a:t>26.9.2013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261525-A494-4ACD-BD58-862938CBC48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8766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nice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D3F59A4-F837-41F0-876E-5CF40EF10FB8}" type="datetimeFigureOut">
              <a:rPr lang="cs-CZ" smtClean="0"/>
              <a:pPr/>
              <a:t>26.9.2013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26.9.2013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26.9.2013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26.9.2013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26.9.2013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26.9.2013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26.9.2013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26.9.2013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D3F59A4-F837-41F0-876E-5CF40EF10FB8}" type="datetimeFigureOut">
              <a:rPr lang="cs-CZ" smtClean="0"/>
              <a:pPr/>
              <a:t>26.9.2013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nice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26.9.2013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26.9.2013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nice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0D3F59A4-F837-41F0-876E-5CF40EF10FB8}" type="datetimeFigureOut">
              <a:rPr lang="cs-CZ" smtClean="0"/>
              <a:pPr/>
              <a:t>26.9.2013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obce.sweb.cz/" TargetMode="External"/><Relationship Id="rId2" Type="http://schemas.openxmlformats.org/officeDocument/2006/relationships/hyperlink" Target="http://cs.wikipedia.org/wiki/St%C5%99edo%C4%8Desk%C3%BD_kraj#P.C5.99.C3.ADroda_a_historick.C3.A9_pam.C3.A1tky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aoblený obdélník 7"/>
          <p:cNvSpPr/>
          <p:nvPr/>
        </p:nvSpPr>
        <p:spPr>
          <a:xfrm>
            <a:off x="785786" y="2857496"/>
            <a:ext cx="7500990" cy="3714776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1600" dirty="0"/>
          </a:p>
        </p:txBody>
      </p:sp>
      <p:sp>
        <p:nvSpPr>
          <p:cNvPr id="9" name="Zaoblený obdélník 8"/>
          <p:cNvSpPr/>
          <p:nvPr/>
        </p:nvSpPr>
        <p:spPr>
          <a:xfrm>
            <a:off x="357158" y="1214422"/>
            <a:ext cx="8166547" cy="1428760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pic>
        <p:nvPicPr>
          <p:cNvPr id="10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720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857224" y="4786322"/>
            <a:ext cx="7656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000" b="1" dirty="0"/>
              <a:t>ČÍSLO PROJEKTU</a:t>
            </a:r>
            <a:r>
              <a:rPr lang="cs-CZ" sz="2000" dirty="0"/>
              <a:t>: </a:t>
            </a:r>
            <a:r>
              <a:rPr lang="cs-CZ" sz="2000" dirty="0" smtClean="0"/>
              <a:t>CZ.1.07/1.4.00/21.2364</a:t>
            </a:r>
            <a:endParaRPr lang="cs-CZ" sz="2000" dirty="0"/>
          </a:p>
        </p:txBody>
      </p:sp>
      <p:sp>
        <p:nvSpPr>
          <p:cNvPr id="12" name="Obdélník 11"/>
          <p:cNvSpPr/>
          <p:nvPr/>
        </p:nvSpPr>
        <p:spPr>
          <a:xfrm>
            <a:off x="857224" y="3500438"/>
            <a:ext cx="533190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NÁZEV</a:t>
            </a:r>
            <a:r>
              <a:rPr lang="cs-CZ" sz="2000" dirty="0"/>
              <a:t>: </a:t>
            </a:r>
            <a:r>
              <a:rPr lang="cs-CZ" sz="2000" dirty="0" smtClean="0"/>
              <a:t>VY_32_INOVACE_25_03_Z8_Skála</a:t>
            </a:r>
            <a:endParaRPr lang="cs-CZ" sz="2000" dirty="0"/>
          </a:p>
        </p:txBody>
      </p:sp>
      <p:sp>
        <p:nvSpPr>
          <p:cNvPr id="13" name="Obdélník 12"/>
          <p:cNvSpPr/>
          <p:nvPr/>
        </p:nvSpPr>
        <p:spPr>
          <a:xfrm>
            <a:off x="857224" y="3071810"/>
            <a:ext cx="312297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AUTOR</a:t>
            </a:r>
            <a:r>
              <a:rPr lang="cs-CZ" sz="2000" dirty="0"/>
              <a:t>: </a:t>
            </a:r>
            <a:r>
              <a:rPr lang="cs-CZ" sz="2000" dirty="0" smtClean="0"/>
              <a:t>Mgr. Aleš Skála</a:t>
            </a:r>
            <a:endParaRPr lang="cs-CZ" sz="2000" dirty="0"/>
          </a:p>
        </p:txBody>
      </p:sp>
      <p:sp>
        <p:nvSpPr>
          <p:cNvPr id="14" name="Obdélník 13"/>
          <p:cNvSpPr/>
          <p:nvPr/>
        </p:nvSpPr>
        <p:spPr>
          <a:xfrm>
            <a:off x="857224" y="3929066"/>
            <a:ext cx="409439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 smtClean="0"/>
              <a:t>TÉMA</a:t>
            </a:r>
            <a:r>
              <a:rPr lang="cs-CZ" sz="2000" dirty="0"/>
              <a:t>: </a:t>
            </a:r>
            <a:r>
              <a:rPr lang="cs-CZ" sz="2000" dirty="0" smtClean="0"/>
              <a:t>Česko – Přírodní poměry</a:t>
            </a:r>
            <a:endParaRPr lang="cs-CZ" sz="2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00034" y="1214422"/>
            <a:ext cx="8230304" cy="170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400" dirty="0"/>
              <a:t>Základní škola Libina, příspěvková </a:t>
            </a:r>
            <a:r>
              <a:rPr lang="cs-CZ" sz="1400" dirty="0" smtClean="0"/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Název projektu: </a:t>
            </a:r>
            <a:r>
              <a:rPr lang="cs-CZ" sz="1400" dirty="0" smtClean="0"/>
              <a:t>Škola hrou</a:t>
            </a:r>
            <a:endParaRPr lang="cs-CZ" sz="1400" dirty="0"/>
          </a:p>
          <a:p>
            <a:pPr>
              <a:lnSpc>
                <a:spcPct val="150000"/>
              </a:lnSpc>
            </a:pPr>
            <a:r>
              <a:rPr lang="cs-CZ" sz="1400" dirty="0"/>
              <a:t>Tento projekt je spolufinancován Evropským sociálním fondem </a:t>
            </a:r>
            <a:r>
              <a:rPr lang="cs-CZ" sz="1400" dirty="0" smtClean="0"/>
              <a:t>republiky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Vzdělávací </a:t>
            </a:r>
            <a:r>
              <a:rPr lang="cs-CZ" sz="1400" dirty="0" smtClean="0"/>
              <a:t>oblast: Člověk a příroda</a:t>
            </a:r>
            <a:endParaRPr lang="cs-CZ" sz="1400" dirty="0"/>
          </a:p>
          <a:p>
            <a:pPr>
              <a:lnSpc>
                <a:spcPct val="150000"/>
              </a:lnSpc>
            </a:pPr>
            <a:endParaRPr lang="cs-CZ" sz="1400" dirty="0"/>
          </a:p>
        </p:txBody>
      </p:sp>
      <p:sp>
        <p:nvSpPr>
          <p:cNvPr id="16" name="Obdélník 15"/>
          <p:cNvSpPr/>
          <p:nvPr/>
        </p:nvSpPr>
        <p:spPr>
          <a:xfrm>
            <a:off x="857224" y="4357694"/>
            <a:ext cx="552587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OBSAH</a:t>
            </a:r>
            <a:r>
              <a:rPr lang="cs-CZ" sz="2000" dirty="0"/>
              <a:t>: </a:t>
            </a:r>
            <a:r>
              <a:rPr lang="cs-CZ" sz="2000" dirty="0" smtClean="0"/>
              <a:t>České provincie a geologický vývoj</a:t>
            </a:r>
            <a:endParaRPr lang="cs-CZ" sz="2000" dirty="0"/>
          </a:p>
        </p:txBody>
      </p:sp>
      <p:pic>
        <p:nvPicPr>
          <p:cNvPr id="17" name="Obrázek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6644" y="1428736"/>
            <a:ext cx="1180036" cy="1029055"/>
          </a:xfrm>
          <a:prstGeom prst="rect">
            <a:avLst/>
          </a:prstGeom>
        </p:spPr>
      </p:pic>
      <p:sp>
        <p:nvSpPr>
          <p:cNvPr id="18" name="TextovéPole 17"/>
          <p:cNvSpPr txBox="1"/>
          <p:nvPr/>
        </p:nvSpPr>
        <p:spPr>
          <a:xfrm>
            <a:off x="785786" y="428604"/>
            <a:ext cx="7358114" cy="58477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ČESKO-PŘÍRODNÍ POMĚRY</a:t>
            </a:r>
            <a:endParaRPr lang="cs-CZ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16268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seznamuje žáky s </a:t>
            </a:r>
            <a:r>
              <a:rPr lang="cs-CZ" dirty="0" smtClean="0"/>
              <a:t>přírodními poměry Česka, jeho provinciemi a geologickým vývojem</a:t>
            </a:r>
            <a:endParaRPr lang="cs-CZ" dirty="0" smtClean="0"/>
          </a:p>
          <a:p>
            <a:r>
              <a:rPr lang="cs-CZ" dirty="0" smtClean="0"/>
              <a:t>Své vědomosti si žáci mohou ověřit v závěrečných otázkách</a:t>
            </a:r>
          </a:p>
          <a:p>
            <a:r>
              <a:rPr lang="cs-CZ" dirty="0" smtClean="0"/>
              <a:t>Prezentace je určena pro interaktivní tabuli a pro žáky 8. třídy</a:t>
            </a:r>
          </a:p>
          <a:p>
            <a:r>
              <a:rPr lang="cs-CZ" dirty="0" smtClean="0"/>
              <a:t>Své poznatky je dobré si doplnit v učebnici a také v přiložených hypertextových odkazech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80492" y="116632"/>
            <a:ext cx="7239000" cy="71438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dirty="0" smtClean="0"/>
              <a:t>ČESKO-PŘÍRODNÍ POMĚRY</a:t>
            </a:r>
            <a:endParaRPr lang="cs-CZ" dirty="0"/>
          </a:p>
        </p:txBody>
      </p:sp>
      <p:sp>
        <p:nvSpPr>
          <p:cNvPr id="27" name="Zaoblený obdélník 26"/>
          <p:cNvSpPr/>
          <p:nvPr/>
        </p:nvSpPr>
        <p:spPr>
          <a:xfrm>
            <a:off x="467544" y="1124744"/>
            <a:ext cx="8172649" cy="1656184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>
              <a:buFontTx/>
              <a:buChar char="-"/>
            </a:pPr>
            <a:r>
              <a:rPr lang="cs-CZ" sz="2800" dirty="0" smtClean="0">
                <a:solidFill>
                  <a:sysClr val="windowText" lastClr="000000"/>
                </a:solidFill>
              </a:rPr>
              <a:t>Území České republiky tvoří dvě </a:t>
            </a:r>
            <a:r>
              <a:rPr lang="cs-CZ" sz="2800" dirty="0" smtClean="0">
                <a:solidFill>
                  <a:srgbClr val="FF0066"/>
                </a:solidFill>
              </a:rPr>
              <a:t>provincie</a:t>
            </a:r>
            <a:r>
              <a:rPr lang="cs-CZ" sz="2800" dirty="0" smtClean="0">
                <a:solidFill>
                  <a:sysClr val="windowText" lastClr="000000"/>
                </a:solidFill>
              </a:rPr>
              <a:t>, geologicky se lišící – </a:t>
            </a:r>
          </a:p>
          <a:p>
            <a:r>
              <a:rPr lang="cs-CZ" sz="2800" dirty="0" smtClean="0">
                <a:solidFill>
                  <a:sysClr val="windowText" lastClr="000000"/>
                </a:solidFill>
              </a:rPr>
              <a:t>    </a:t>
            </a:r>
            <a:r>
              <a:rPr lang="cs-CZ" sz="2800" dirty="0" smtClean="0">
                <a:solidFill>
                  <a:srgbClr val="FF0066"/>
                </a:solidFill>
              </a:rPr>
              <a:t>ČESKÁ VYSOČINA a ZÁPADNÍ KARPATY</a:t>
            </a:r>
            <a:endParaRPr lang="cs-CZ" sz="2800" dirty="0" smtClean="0">
              <a:solidFill>
                <a:srgbClr val="FF0066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467543" y="2924944"/>
            <a:ext cx="8172649" cy="18002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>
              <a:buFontTx/>
              <a:buChar char="-"/>
            </a:pPr>
            <a:r>
              <a:rPr lang="cs-CZ" sz="2800" dirty="0" smtClean="0">
                <a:solidFill>
                  <a:srgbClr val="FF0066"/>
                </a:solidFill>
              </a:rPr>
              <a:t>ČESKÁ VYSOČINA</a:t>
            </a:r>
            <a:r>
              <a:rPr lang="cs-CZ" sz="2800" dirty="0" smtClean="0">
                <a:solidFill>
                  <a:schemeClr val="tx1"/>
                </a:solidFill>
              </a:rPr>
              <a:t> – je geologicky starší, vznikla koncem prvohor hercynským vrásněním (vytvořily se ruly, žula, pískovcová skalní města)</a:t>
            </a:r>
            <a:endParaRPr lang="cs-CZ" sz="2800" dirty="0" smtClean="0">
              <a:solidFill>
                <a:srgbClr val="FF0066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464292" y="4877544"/>
            <a:ext cx="8172649" cy="18002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>
              <a:buFontTx/>
              <a:buChar char="-"/>
            </a:pPr>
            <a:r>
              <a:rPr lang="cs-CZ" sz="2800" dirty="0" smtClean="0">
                <a:solidFill>
                  <a:srgbClr val="FF0066"/>
                </a:solidFill>
              </a:rPr>
              <a:t>ZÁPADNÍ KARPATY</a:t>
            </a:r>
            <a:r>
              <a:rPr lang="cs-CZ" sz="2800" dirty="0" smtClean="0">
                <a:solidFill>
                  <a:schemeClr val="tx1"/>
                </a:solidFill>
              </a:rPr>
              <a:t>– jsou geologicky mladší, vznikly v třetihorách a jsou členitější (vytvořily se jílovce, pískovce a vápence)</a:t>
            </a:r>
            <a:endParaRPr lang="cs-CZ" sz="2800" dirty="0" smtClean="0">
              <a:solidFill>
                <a:srgbClr val="FF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1369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7" grpId="0" animBg="1"/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395536" y="1412776"/>
            <a:ext cx="7615262" cy="676576"/>
          </a:xfrm>
        </p:spPr>
        <p:txBody>
          <a:bodyPr>
            <a:noAutofit/>
          </a:bodyPr>
          <a:lstStyle/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r>
              <a:rPr lang="cs-CZ" sz="3600" dirty="0" smtClean="0"/>
              <a:t>		</a:t>
            </a:r>
            <a:endParaRPr lang="cs-CZ" sz="36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80068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PROVINCIE ČR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366837"/>
            <a:ext cx="7003402" cy="54345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5289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822944"/>
          </a:xfrm>
        </p:spPr>
        <p:txBody>
          <a:bodyPr>
            <a:normAutofit/>
          </a:bodyPr>
          <a:lstStyle/>
          <a:p>
            <a:pPr algn="ctr"/>
            <a:r>
              <a:rPr lang="cs-CZ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Otázky a úkoly</a:t>
            </a:r>
            <a:endParaRPr lang="cs-CZ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" name="Vývojový diagram: děrná páska 5"/>
          <p:cNvSpPr/>
          <p:nvPr/>
        </p:nvSpPr>
        <p:spPr>
          <a:xfrm>
            <a:off x="642910" y="2428868"/>
            <a:ext cx="6500858" cy="1214446"/>
          </a:xfrm>
          <a:prstGeom prst="flowChartPunchedTape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Jaké má Česko provincie?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Obláček 6"/>
          <p:cNvSpPr/>
          <p:nvPr/>
        </p:nvSpPr>
        <p:spPr>
          <a:xfrm>
            <a:off x="6012160" y="595183"/>
            <a:ext cx="2814582" cy="1827094"/>
          </a:xfrm>
          <a:prstGeom prst="cloudCallou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Západní </a:t>
            </a:r>
            <a:r>
              <a:rPr lang="cs-CZ" sz="2400" dirty="0">
                <a:solidFill>
                  <a:schemeClr val="tx1"/>
                </a:solidFill>
              </a:rPr>
              <a:t>K</a:t>
            </a:r>
            <a:r>
              <a:rPr lang="cs-CZ" sz="2400" dirty="0" smtClean="0">
                <a:solidFill>
                  <a:schemeClr val="tx1"/>
                </a:solidFill>
              </a:rPr>
              <a:t>arpaty a Česká vysočina </a:t>
            </a:r>
            <a:endParaRPr lang="cs-CZ" sz="2400" dirty="0" smtClean="0">
              <a:solidFill>
                <a:schemeClr val="tx1"/>
              </a:solidFill>
            </a:endParaRPr>
          </a:p>
        </p:txBody>
      </p:sp>
      <p:sp>
        <p:nvSpPr>
          <p:cNvPr id="8" name="Vývojový diagram: děrná páska 7"/>
          <p:cNvSpPr/>
          <p:nvPr/>
        </p:nvSpPr>
        <p:spPr>
          <a:xfrm>
            <a:off x="714348" y="5000636"/>
            <a:ext cx="6786610" cy="1357322"/>
          </a:xfrm>
          <a:prstGeom prst="flowChartPunchedTap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2.Které horniny vznikly v třetihorách u nás?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Obláček 8"/>
          <p:cNvSpPr/>
          <p:nvPr/>
        </p:nvSpPr>
        <p:spPr>
          <a:xfrm>
            <a:off x="5572132" y="3500438"/>
            <a:ext cx="3429024" cy="1541342"/>
          </a:xfrm>
          <a:prstGeom prst="cloudCallout">
            <a:avLst/>
          </a:prstGeom>
          <a:solidFill>
            <a:schemeClr val="bg2">
              <a:lumMod val="5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Vápenec, pískovec, jílovec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500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 animBg="1"/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smtClean="0"/>
              <a:t>HYPERTEXTOVÉ ODKAZY</a:t>
            </a:r>
            <a:endParaRPr lang="cs-CZ" dirty="0"/>
          </a:p>
        </p:txBody>
      </p:sp>
      <p:sp>
        <p:nvSpPr>
          <p:cNvPr id="4" name="Šipka doprava 3">
            <a:hlinkClick r:id="rId2"/>
          </p:cNvPr>
          <p:cNvSpPr/>
          <p:nvPr/>
        </p:nvSpPr>
        <p:spPr>
          <a:xfrm>
            <a:off x="755576" y="1916832"/>
            <a:ext cx="7488832" cy="129614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WIKIPEDIE.ORG</a:t>
            </a:r>
            <a:endParaRPr lang="cs-CZ" dirty="0"/>
          </a:p>
        </p:txBody>
      </p:sp>
      <p:sp>
        <p:nvSpPr>
          <p:cNvPr id="5" name="Šipka doprava 4"/>
          <p:cNvSpPr/>
          <p:nvPr/>
        </p:nvSpPr>
        <p:spPr>
          <a:xfrm>
            <a:off x="755576" y="3377985"/>
            <a:ext cx="7488832" cy="1296144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ZEMĚPIS.COM</a:t>
            </a:r>
            <a:endParaRPr lang="cs-CZ" dirty="0"/>
          </a:p>
        </p:txBody>
      </p:sp>
      <p:sp>
        <p:nvSpPr>
          <p:cNvPr id="6" name="Šipka doprava 5">
            <a:hlinkClick r:id="rId3"/>
          </p:cNvPr>
          <p:cNvSpPr/>
          <p:nvPr/>
        </p:nvSpPr>
        <p:spPr>
          <a:xfrm>
            <a:off x="755576" y="4941168"/>
            <a:ext cx="7488832" cy="1296144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OBCE.SWEB.CZ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00106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42918"/>
            <a:ext cx="7239000" cy="58128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u="sng" dirty="0" smtClean="0"/>
              <a:t>Citace: </a:t>
            </a:r>
          </a:p>
          <a:p>
            <a:pPr marL="0" indent="0">
              <a:buNone/>
            </a:pPr>
            <a:r>
              <a:rPr lang="cs-CZ" sz="2400" dirty="0" smtClean="0"/>
              <a:t>Učebnice-</a:t>
            </a:r>
            <a:r>
              <a:rPr lang="cs-CZ" sz="1300" dirty="0" smtClean="0"/>
              <a:t> </a:t>
            </a:r>
            <a:r>
              <a:rPr lang="cs-CZ" sz="1400" dirty="0" smtClean="0"/>
              <a:t>JEŘÁBEK, Milan; ANDĚL, Jiří; PEŠTOVÁ, Jana a kol. </a:t>
            </a:r>
            <a:r>
              <a:rPr lang="cs-CZ" sz="1400" i="1" dirty="0" smtClean="0"/>
              <a:t>Zeměpis 8 učebnice pro základní školy a víceletá gymnázia</a:t>
            </a:r>
            <a:r>
              <a:rPr lang="cs-CZ" sz="1400" dirty="0" smtClean="0"/>
              <a:t>. Plzeň: </a:t>
            </a:r>
            <a:r>
              <a:rPr lang="cs-CZ" sz="1400" dirty="0" err="1" smtClean="0"/>
              <a:t>Fraus</a:t>
            </a:r>
            <a:r>
              <a:rPr lang="cs-CZ" sz="1400" dirty="0" smtClean="0"/>
              <a:t>, 2006, ISBN 80-7238-486-4.</a:t>
            </a:r>
            <a:endParaRPr lang="cs-CZ" sz="1300" b="1" u="sng" dirty="0" smtClean="0"/>
          </a:p>
          <a:p>
            <a:r>
              <a:rPr lang="cs-CZ" sz="2400" dirty="0" smtClean="0"/>
              <a:t>Obr.1. – </a:t>
            </a:r>
            <a:r>
              <a:rPr lang="cs-CZ" sz="1400" dirty="0"/>
              <a:t>MIAOW </a:t>
            </a:r>
            <a:r>
              <a:rPr lang="cs-CZ" sz="1400" dirty="0" err="1"/>
              <a:t>MIAOW</a:t>
            </a:r>
            <a:r>
              <a:rPr lang="cs-CZ" sz="1400" dirty="0"/>
              <a:t>. </a:t>
            </a:r>
            <a:r>
              <a:rPr lang="cs-CZ" sz="1400" i="1" dirty="0"/>
              <a:t>wikipedia.org</a:t>
            </a:r>
            <a:r>
              <a:rPr lang="cs-CZ" sz="1400" dirty="0"/>
              <a:t> [online]. [cit. 26.9.2013]. Dostupný na WWW: http://</a:t>
            </a:r>
            <a:r>
              <a:rPr lang="cs-CZ" sz="1400" dirty="0" smtClean="0"/>
              <a:t>cs.wikipedia.org/wiki/Soubor:Czech_Republic_geomorphological_division_map_level1_colour.jpg</a:t>
            </a:r>
          </a:p>
          <a:p>
            <a:pPr marL="109728" indent="0">
              <a:buNone/>
            </a:pPr>
            <a:endParaRPr lang="cs-CZ" sz="1400" dirty="0" smtClean="0"/>
          </a:p>
        </p:txBody>
      </p:sp>
    </p:spTree>
    <p:extLst>
      <p:ext uri="{BB962C8B-B14F-4D97-AF65-F5344CB8AC3E}">
        <p14:creationId xmlns:p14="http://schemas.microsoft.com/office/powerpoint/2010/main" val="242649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1816</TotalTime>
  <Words>226</Words>
  <Application>Microsoft Office PowerPoint</Application>
  <PresentationFormat>Předvádění na obrazovce (4:3)</PresentationFormat>
  <Paragraphs>42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Shluk</vt:lpstr>
      <vt:lpstr>Prezentace aplikace PowerPoint</vt:lpstr>
      <vt:lpstr>Anotace</vt:lpstr>
      <vt:lpstr>ČESKO-PŘÍRODNÍ POMĚRY</vt:lpstr>
      <vt:lpstr>PROVINCIE ČR</vt:lpstr>
      <vt:lpstr>Otázky a úkoly</vt:lpstr>
      <vt:lpstr>HYPERTEXTOVÉ ODKAZY</vt:lpstr>
      <vt:lpstr>Prezentace aplikace PowerPoint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uzivatel17</cp:lastModifiedBy>
  <cp:revision>204</cp:revision>
  <dcterms:created xsi:type="dcterms:W3CDTF">2011-03-22T17:13:23Z</dcterms:created>
  <dcterms:modified xsi:type="dcterms:W3CDTF">2013-09-26T16:21:24Z</dcterms:modified>
</cp:coreProperties>
</file>