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56" r:id="rId2"/>
    <p:sldId id="269" r:id="rId3"/>
    <p:sldId id="260" r:id="rId4"/>
    <p:sldId id="257" r:id="rId5"/>
    <p:sldId id="272" r:id="rId6"/>
    <p:sldId id="262" r:id="rId7"/>
    <p:sldId id="271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F7FC3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14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76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28.9.2013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//upload.wikimedia.org/wikipedia/commons/e/ee/CHKO%2BNP_Czech_map.pn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bce.sweb.cz/" TargetMode="External"/><Relationship Id="rId2" Type="http://schemas.openxmlformats.org/officeDocument/2006/relationships/hyperlink" Target="http://cs.wikipedia.org/wiki/St%C5%99edo%C4%8Desk%C3%BD_kraj#P.C5.99.C3.ADroda_a_historick.C3.A9_pam.C3.A1tk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1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VY_32_INOVACE_25_06_Z8_Skála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46281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Ochrana krajiny a přírody ČR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22317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NP, CHKO, přírodní rezervace a památky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Ochrana krajiny a přírody ČR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</a:t>
            </a:r>
            <a:r>
              <a:rPr lang="cs-CZ" dirty="0" smtClean="0"/>
              <a:t>s NP, CHKO, přírodními rezervacemi a památkami na území ČR</a:t>
            </a:r>
            <a:endParaRPr lang="cs-CZ" dirty="0" smtClean="0"/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 a pro žáky 8. třídy</a:t>
            </a:r>
          </a:p>
          <a:p>
            <a:r>
              <a:rPr lang="cs-CZ" dirty="0" smtClean="0"/>
              <a:t>Své poznatky je dobré si doplnit v učebnici a také v přiložených hypertextových odkazech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Ochrana krajiny a přírody ČR</a:t>
            </a:r>
            <a:endParaRPr lang="cs-CZ" dirty="0"/>
          </a:p>
        </p:txBody>
      </p:sp>
      <p:sp>
        <p:nvSpPr>
          <p:cNvPr id="27" name="Zaoblený obdélník 26"/>
          <p:cNvSpPr/>
          <p:nvPr/>
        </p:nvSpPr>
        <p:spPr>
          <a:xfrm>
            <a:off x="467544" y="1268760"/>
            <a:ext cx="8172649" cy="216024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3600" dirty="0" smtClean="0">
                <a:solidFill>
                  <a:srgbClr val="FF0066"/>
                </a:solidFill>
              </a:rPr>
              <a:t>Ochranu přírody </a:t>
            </a:r>
            <a:r>
              <a:rPr lang="cs-CZ" sz="3600" dirty="0" smtClean="0">
                <a:solidFill>
                  <a:sysClr val="windowText" lastClr="000000"/>
                </a:solidFill>
              </a:rPr>
              <a:t>na našem území zajišťuje především </a:t>
            </a:r>
            <a:r>
              <a:rPr lang="cs-CZ" sz="3600" dirty="0" smtClean="0">
                <a:solidFill>
                  <a:srgbClr val="FF0066"/>
                </a:solidFill>
              </a:rPr>
              <a:t>stát</a:t>
            </a:r>
            <a:r>
              <a:rPr lang="cs-CZ" sz="3600" dirty="0" smtClean="0">
                <a:solidFill>
                  <a:sysClr val="windowText" lastClr="000000"/>
                </a:solidFill>
              </a:rPr>
              <a:t>, ale mohou i </a:t>
            </a:r>
            <a:r>
              <a:rPr lang="cs-CZ" sz="3600" dirty="0" smtClean="0">
                <a:solidFill>
                  <a:srgbClr val="FF0066"/>
                </a:solidFill>
              </a:rPr>
              <a:t>kraje a obce</a:t>
            </a:r>
            <a:endParaRPr lang="cs-CZ" sz="3600" dirty="0" smtClean="0">
              <a:solidFill>
                <a:srgbClr val="FF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64291" y="3789040"/>
            <a:ext cx="8172649" cy="24482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600" dirty="0" smtClean="0">
                <a:solidFill>
                  <a:schemeClr val="tx1"/>
                </a:solidFill>
              </a:rPr>
              <a:t>- </a:t>
            </a:r>
            <a:r>
              <a:rPr lang="cs-CZ" sz="3600" dirty="0" smtClean="0">
                <a:solidFill>
                  <a:schemeClr val="tx1"/>
                </a:solidFill>
              </a:rPr>
              <a:t>Podobně jako většina zemí, má i naše republika zájem </a:t>
            </a:r>
            <a:r>
              <a:rPr lang="cs-CZ" sz="3600" dirty="0" smtClean="0">
                <a:solidFill>
                  <a:srgbClr val="FF0066"/>
                </a:solidFill>
              </a:rPr>
              <a:t>chránit území s nejméně narušenou přírodou</a:t>
            </a:r>
            <a:endParaRPr lang="cs-CZ" sz="3600" dirty="0" smtClean="0">
              <a:solidFill>
                <a:srgbClr val="FF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0" y="1196752"/>
            <a:ext cx="9144000" cy="2283427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2400" dirty="0" smtClean="0">
                <a:solidFill>
                  <a:srgbClr val="FF0066"/>
                </a:solidFill>
              </a:rPr>
              <a:t>VELKOPLOŠNÁ CHRÁNĚNÁ ÚZEMÍ</a:t>
            </a:r>
            <a:r>
              <a:rPr lang="cs-CZ" sz="2400" dirty="0" smtClean="0">
                <a:solidFill>
                  <a:sysClr val="windowText" lastClr="000000"/>
                </a:solidFill>
              </a:rPr>
              <a:t>:</a:t>
            </a:r>
          </a:p>
          <a:p>
            <a:r>
              <a:rPr lang="cs-CZ" sz="2400" dirty="0">
                <a:solidFill>
                  <a:sysClr val="windowText" lastClr="000000"/>
                </a:solidFill>
              </a:rPr>
              <a:t>	</a:t>
            </a:r>
            <a:r>
              <a:rPr lang="cs-CZ" sz="2400" dirty="0" smtClean="0">
                <a:solidFill>
                  <a:srgbClr val="FF0066"/>
                </a:solidFill>
              </a:rPr>
              <a:t>NP</a:t>
            </a:r>
            <a:r>
              <a:rPr lang="cs-CZ" sz="2400" dirty="0" smtClean="0">
                <a:solidFill>
                  <a:sysClr val="windowText" lastClr="000000"/>
                </a:solidFill>
              </a:rPr>
              <a:t> – NÁRODNÍ PARKY – (ŠUMAVA, KRKONOŠSKÝ,</a:t>
            </a:r>
          </a:p>
          <a:p>
            <a:r>
              <a:rPr lang="cs-CZ" sz="2400" dirty="0">
                <a:solidFill>
                  <a:sysClr val="windowText" lastClr="000000"/>
                </a:solidFill>
              </a:rPr>
              <a:t>	</a:t>
            </a:r>
            <a:r>
              <a:rPr lang="cs-CZ" sz="2400" dirty="0" smtClean="0">
                <a:solidFill>
                  <a:sysClr val="windowText" lastClr="000000"/>
                </a:solidFill>
              </a:rPr>
              <a:t>				PODÝJÍ, ČESKÉ ŠVÝCARSKO)</a:t>
            </a:r>
          </a:p>
          <a:p>
            <a:r>
              <a:rPr lang="cs-CZ" sz="2400" dirty="0">
                <a:solidFill>
                  <a:sysClr val="windowText" lastClr="000000"/>
                </a:solidFill>
              </a:rPr>
              <a:t>	</a:t>
            </a:r>
            <a:r>
              <a:rPr lang="cs-CZ" sz="2400" dirty="0" smtClean="0">
                <a:solidFill>
                  <a:srgbClr val="FF0066"/>
                </a:solidFill>
              </a:rPr>
              <a:t>CHKO</a:t>
            </a:r>
            <a:r>
              <a:rPr lang="cs-CZ" sz="2400" dirty="0" smtClean="0">
                <a:solidFill>
                  <a:sysClr val="windowText" lastClr="000000"/>
                </a:solidFill>
              </a:rPr>
              <a:t> – CHRÁNĚNÉ KRAJINNÉ OBLASTI – 25</a:t>
            </a:r>
          </a:p>
          <a:p>
            <a:r>
              <a:rPr lang="cs-CZ" sz="2400" dirty="0">
                <a:solidFill>
                  <a:sysClr val="windowText" lastClr="000000"/>
                </a:solidFill>
              </a:rPr>
              <a:t>	</a:t>
            </a:r>
            <a:r>
              <a:rPr lang="cs-CZ" sz="2400" dirty="0" smtClean="0">
                <a:solidFill>
                  <a:srgbClr val="FF0066"/>
                </a:solidFill>
              </a:rPr>
              <a:t>PŘÍRODNÍ PARKY </a:t>
            </a:r>
            <a:r>
              <a:rPr lang="cs-CZ" sz="2400" dirty="0" smtClean="0">
                <a:solidFill>
                  <a:sysClr val="windowText" lastClr="000000"/>
                </a:solidFill>
              </a:rPr>
              <a:t>– VYHLAŠUJÍ JE KRAJE</a:t>
            </a:r>
            <a:r>
              <a:rPr lang="cs-CZ" sz="2400" dirty="0">
                <a:solidFill>
                  <a:sysClr val="windowText" lastClr="000000"/>
                </a:solidFill>
              </a:rPr>
              <a:t>	</a:t>
            </a:r>
            <a:r>
              <a:rPr lang="cs-CZ" sz="2400" dirty="0" smtClean="0">
                <a:solidFill>
                  <a:srgbClr val="FF0066"/>
                </a:solidFill>
              </a:rPr>
              <a:t>	</a:t>
            </a:r>
          </a:p>
        </p:txBody>
      </p:sp>
      <p:sp>
        <p:nvSpPr>
          <p:cNvPr id="9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Ochrana krajiny a přírody ČR</a:t>
            </a:r>
            <a:endParaRPr lang="cs-CZ" dirty="0"/>
          </a:p>
        </p:txBody>
      </p:sp>
      <p:sp>
        <p:nvSpPr>
          <p:cNvPr id="10" name="Zaoblený obdélník 9"/>
          <p:cNvSpPr/>
          <p:nvPr/>
        </p:nvSpPr>
        <p:spPr>
          <a:xfrm>
            <a:off x="0" y="4005064"/>
            <a:ext cx="6012160" cy="2283427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Char char="-"/>
            </a:pPr>
            <a:r>
              <a:rPr lang="cs-CZ" sz="2400" dirty="0" smtClean="0">
                <a:solidFill>
                  <a:srgbClr val="FF0066"/>
                </a:solidFill>
              </a:rPr>
              <a:t>MALOPLOŠNÁ</a:t>
            </a:r>
            <a:r>
              <a:rPr lang="cs-CZ" sz="2400" dirty="0" smtClean="0">
                <a:solidFill>
                  <a:srgbClr val="FF0066"/>
                </a:solidFill>
              </a:rPr>
              <a:t> CHRÁNĚNÁ ÚZEMÍ</a:t>
            </a:r>
            <a:r>
              <a:rPr lang="cs-CZ" sz="2400" dirty="0" smtClean="0">
                <a:solidFill>
                  <a:sysClr val="windowText" lastClr="000000"/>
                </a:solidFill>
              </a:rPr>
              <a:t>:</a:t>
            </a:r>
          </a:p>
          <a:p>
            <a:r>
              <a:rPr lang="cs-CZ" sz="2400" dirty="0" smtClean="0">
                <a:solidFill>
                  <a:sysClr val="windowText" lastClr="000000"/>
                </a:solidFill>
              </a:rPr>
              <a:t>	– PŘÍRODNÍ REZERVACE</a:t>
            </a:r>
          </a:p>
          <a:p>
            <a:r>
              <a:rPr lang="cs-CZ" sz="2400" dirty="0">
                <a:solidFill>
                  <a:sysClr val="windowText" lastClr="000000"/>
                </a:solidFill>
              </a:rPr>
              <a:t>	</a:t>
            </a:r>
            <a:r>
              <a:rPr lang="cs-CZ" sz="2400" dirty="0" smtClean="0">
                <a:solidFill>
                  <a:sysClr val="windowText" lastClr="000000"/>
                </a:solidFill>
              </a:rPr>
              <a:t>- PŘÍRODNÍ PAMÁTKY</a:t>
            </a:r>
          </a:p>
          <a:p>
            <a:r>
              <a:rPr lang="cs-CZ" sz="2400" dirty="0">
                <a:solidFill>
                  <a:sysClr val="windowText" lastClr="000000"/>
                </a:solidFill>
              </a:rPr>
              <a:t>	</a:t>
            </a:r>
            <a:r>
              <a:rPr lang="cs-CZ" sz="2400" dirty="0" smtClean="0">
                <a:solidFill>
                  <a:sysClr val="windowText" lastClr="000000"/>
                </a:solidFill>
              </a:rPr>
              <a:t>- VÝZNAMNÉ KRAJINNÉ PRVKY</a:t>
            </a:r>
            <a:endParaRPr lang="cs-CZ" sz="2400" dirty="0" smtClean="0">
              <a:solidFill>
                <a:srgbClr val="FF0066"/>
              </a:solidFill>
            </a:endParaRPr>
          </a:p>
        </p:txBody>
      </p:sp>
      <p:pic>
        <p:nvPicPr>
          <p:cNvPr id="1026" name="Picture 2" descr="C:\Users\uzivatel17\AppData\Local\Microsoft\Windows\Temporary Internet Files\Content.IE5\LJ0V6IPG\MC9004239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101" y="4005064"/>
            <a:ext cx="1965670" cy="2249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Ochrana krajiny a přírody ČR</a:t>
            </a:r>
            <a:endParaRPr lang="cs-CZ" dirty="0"/>
          </a:p>
        </p:txBody>
      </p:sp>
      <p:pic>
        <p:nvPicPr>
          <p:cNvPr id="2050" name="Picture 2" descr="Soubor:CHKO+NP Czech map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8015483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49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Kolik má ČR NP?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6012160" y="595183"/>
            <a:ext cx="2814582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4</a:t>
            </a:r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2.Která je nejmladší CHKO?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572132" y="3500438"/>
            <a:ext cx="3429024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Český les 2005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HYPERTEXTOVÉ ODKAZY</a:t>
            </a:r>
            <a:endParaRPr lang="cs-CZ" dirty="0"/>
          </a:p>
        </p:txBody>
      </p:sp>
      <p:sp>
        <p:nvSpPr>
          <p:cNvPr id="4" name="Šipka doprava 3">
            <a:hlinkClick r:id="rId2"/>
          </p:cNvPr>
          <p:cNvSpPr/>
          <p:nvPr/>
        </p:nvSpPr>
        <p:spPr>
          <a:xfrm>
            <a:off x="755576" y="1916832"/>
            <a:ext cx="7488832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WIKIPEDIE.ORG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3377985"/>
            <a:ext cx="7488832" cy="12961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ZEMĚPIS.COM</a:t>
            </a:r>
            <a:endParaRPr lang="cs-CZ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755576" y="4941168"/>
            <a:ext cx="7488832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OBCE.SWEB.CZ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dirty="0" smtClean="0"/>
              <a:t>Zeměpis 8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r>
              <a:rPr lang="cs-CZ" sz="2400" dirty="0" smtClean="0"/>
              <a:t>Obr.1. – </a:t>
            </a:r>
            <a:endParaRPr lang="cs-CZ" sz="1400" dirty="0" smtClean="0"/>
          </a:p>
          <a:p>
            <a:r>
              <a:rPr lang="cs-CZ" sz="1400" dirty="0" smtClean="0"/>
              <a:t>Galerie klipart</a:t>
            </a:r>
          </a:p>
          <a:p>
            <a:r>
              <a:rPr lang="cs-CZ" sz="2400" dirty="0" smtClean="0"/>
              <a:t>Obr.2. </a:t>
            </a:r>
            <a:r>
              <a:rPr lang="cs-CZ" sz="2400" dirty="0"/>
              <a:t>– </a:t>
            </a:r>
            <a:endParaRPr lang="cs-CZ" sz="1400" dirty="0"/>
          </a:p>
          <a:p>
            <a:r>
              <a:rPr lang="cs-CZ" sz="1400" dirty="0"/>
              <a:t>AOPK ČR. </a:t>
            </a:r>
            <a:r>
              <a:rPr lang="cs-CZ" sz="1400" i="1" dirty="0"/>
              <a:t>wikipedia.org</a:t>
            </a:r>
            <a:r>
              <a:rPr lang="cs-CZ" sz="1400" dirty="0"/>
              <a:t> [online]. [cit. 28.9.2013]. Dostupný na WWW: http://cs.wikipedia.org/wiki/Soubor:CHKO%2BNP_Czech_map.png 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1913</TotalTime>
  <Words>215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Prezentace aplikace PowerPoint</vt:lpstr>
      <vt:lpstr>Anotace</vt:lpstr>
      <vt:lpstr>Ochrana krajiny a přírody ČR</vt:lpstr>
      <vt:lpstr>Ochrana krajiny a přírody ČR</vt:lpstr>
      <vt:lpstr>Ochrana krajiny a přírody ČR</vt:lpstr>
      <vt:lpstr>Otázky a úkoly</vt:lpstr>
      <vt:lpstr>HYPERTEXTOVÉ ODKAZY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217</cp:revision>
  <dcterms:created xsi:type="dcterms:W3CDTF">2011-03-22T17:13:23Z</dcterms:created>
  <dcterms:modified xsi:type="dcterms:W3CDTF">2013-09-28T09:41:36Z</dcterms:modified>
</cp:coreProperties>
</file>