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06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FC7B8-9906-48E5-BF62-DBB31632F35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93C2FB-5A28-45C6-BC51-C638B2A52D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0"/>
            <a:ext cx="464347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357291" y="1451610"/>
          <a:ext cx="6357982" cy="5120666"/>
        </p:xfrm>
        <a:graphic>
          <a:graphicData uri="http://schemas.openxmlformats.org/drawingml/2006/table">
            <a:tbl>
              <a:tblPr/>
              <a:tblGrid>
                <a:gridCol w="2351891"/>
                <a:gridCol w="4006091"/>
              </a:tblGrid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Sudá a lichá čísla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8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procvičení již známé látky hravou formou.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rozezná čísla sudá a lichá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Číslo sudé, číslo liché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21.11.2013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357290" y="85723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571480"/>
            <a:ext cx="7378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Dnes si zopakujeme sudá a lichá čísla.</a:t>
            </a:r>
            <a:endParaRPr lang="cs-CZ" sz="36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7256602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tabulce vyhledávej a vybarvuj danou barvou :</a:t>
            </a:r>
          </a:p>
          <a:p>
            <a:endParaRPr lang="cs-CZ" sz="2800" b="1" dirty="0" smtClean="0"/>
          </a:p>
          <a:p>
            <a:r>
              <a:rPr lang="cs-CZ" sz="3200" b="1" dirty="0" smtClean="0">
                <a:solidFill>
                  <a:srgbClr val="FF0000"/>
                </a:solidFill>
              </a:rPr>
              <a:t>Červeně – čísla lichá</a:t>
            </a:r>
          </a:p>
          <a:p>
            <a:endParaRPr lang="cs-CZ" sz="2800" b="1" dirty="0" smtClean="0"/>
          </a:p>
          <a:p>
            <a:r>
              <a:rPr lang="cs-CZ" sz="3200" b="1" dirty="0" smtClean="0">
                <a:solidFill>
                  <a:srgbClr val="00B0F0"/>
                </a:solidFill>
              </a:rPr>
              <a:t>Modře – čísla sudá</a:t>
            </a:r>
            <a:endParaRPr lang="cs-CZ" sz="3200" b="1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752195">
            <a:off x="5357818" y="3000372"/>
            <a:ext cx="250033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00166" y="1214422"/>
          <a:ext cx="6286548" cy="4175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92949"/>
                <a:gridCol w="692949"/>
                <a:gridCol w="692949"/>
                <a:gridCol w="692949"/>
                <a:gridCol w="692949"/>
                <a:gridCol w="692949"/>
                <a:gridCol w="692949"/>
                <a:gridCol w="692949"/>
                <a:gridCol w="742956"/>
              </a:tblGrid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655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866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948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69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984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297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899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324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296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800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251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222</a:t>
                      </a:r>
                      <a:endParaRPr lang="cs-CZ" sz="24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71604" y="1785926"/>
          <a:ext cx="6286548" cy="4175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14380"/>
                <a:gridCol w="671518"/>
                <a:gridCol w="692949"/>
                <a:gridCol w="692949"/>
                <a:gridCol w="692949"/>
                <a:gridCol w="692949"/>
                <a:gridCol w="692949"/>
                <a:gridCol w="692949"/>
                <a:gridCol w="742956"/>
              </a:tblGrid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866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948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984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297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218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324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296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800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222</a:t>
                      </a:r>
                      <a:endParaRPr lang="cs-CZ" sz="24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71604" y="714356"/>
            <a:ext cx="1513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Řešení :</a:t>
            </a:r>
            <a:endParaRPr lang="cs-CZ" sz="32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28662" y="50004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257</Words>
  <Application>Microsoft Office PowerPoint</Application>
  <PresentationFormat>Předvádění na obrazovce (4:3)</PresentationFormat>
  <Paragraphs>183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6</cp:revision>
  <dcterms:created xsi:type="dcterms:W3CDTF">2013-11-20T15:04:58Z</dcterms:created>
  <dcterms:modified xsi:type="dcterms:W3CDTF">2013-11-20T15:49:58Z</dcterms:modified>
</cp:coreProperties>
</file>