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57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0A8C04-FDDA-48B2-B648-763F514A9E20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1891-8FD7-4901-82E1-F4E3B786019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0"/>
            <a:ext cx="5214974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28728" y="1571612"/>
          <a:ext cx="6572296" cy="4977787"/>
        </p:xfrm>
        <a:graphic>
          <a:graphicData uri="http://schemas.openxmlformats.org/drawingml/2006/table">
            <a:tbl>
              <a:tblPr/>
              <a:tblGrid>
                <a:gridCol w="2431168"/>
                <a:gridCol w="4141128"/>
              </a:tblGrid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Násobilka hravě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Žáci si hravým způsobem procvičí malou násobilku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01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ovládá malou násobilku, perace násobení a dělení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Násobení, dělení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22.11.2013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366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1357290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86182" y="714356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5429256" y="4286256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57620" y="4572008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480" y="2500306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29322" y="2643182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214546" y="4071942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357422" y="1214422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357818" y="1142984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Dvojitá šipka 12"/>
          <p:cNvSpPr/>
          <p:nvPr/>
        </p:nvSpPr>
        <p:spPr>
          <a:xfrm>
            <a:off x="4929190" y="928670"/>
            <a:ext cx="428628" cy="484632"/>
          </a:xfrm>
          <a:prstGeom prst="chevr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Dvojitá šipka 13"/>
          <p:cNvSpPr/>
          <p:nvPr/>
        </p:nvSpPr>
        <p:spPr>
          <a:xfrm rot="6325459">
            <a:off x="6286512" y="3786190"/>
            <a:ext cx="428628" cy="484632"/>
          </a:xfrm>
          <a:prstGeom prst="chevr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Dvojitá šipka 14"/>
          <p:cNvSpPr/>
          <p:nvPr/>
        </p:nvSpPr>
        <p:spPr>
          <a:xfrm rot="1251543">
            <a:off x="6143636" y="2000240"/>
            <a:ext cx="428628" cy="484632"/>
          </a:xfrm>
          <a:prstGeom prst="chevr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Dvojitá šipka 15"/>
          <p:cNvSpPr/>
          <p:nvPr/>
        </p:nvSpPr>
        <p:spPr>
          <a:xfrm rot="15043491">
            <a:off x="1956796" y="3543874"/>
            <a:ext cx="428628" cy="484632"/>
          </a:xfrm>
          <a:prstGeom prst="chevr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Dvojitá šipka 16"/>
          <p:cNvSpPr/>
          <p:nvPr/>
        </p:nvSpPr>
        <p:spPr>
          <a:xfrm rot="19484598">
            <a:off x="1928794" y="1857364"/>
            <a:ext cx="428628" cy="484632"/>
          </a:xfrm>
          <a:prstGeom prst="chevr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Dvojitá šipka 17"/>
          <p:cNvSpPr/>
          <p:nvPr/>
        </p:nvSpPr>
        <p:spPr>
          <a:xfrm rot="20769496">
            <a:off x="3266426" y="972906"/>
            <a:ext cx="428628" cy="484632"/>
          </a:xfrm>
          <a:prstGeom prst="chevr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Dvojitá šipka 18"/>
          <p:cNvSpPr/>
          <p:nvPr/>
        </p:nvSpPr>
        <p:spPr>
          <a:xfrm rot="11490046">
            <a:off x="3187250" y="4681311"/>
            <a:ext cx="428628" cy="484632"/>
          </a:xfrm>
          <a:prstGeom prst="chevr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Dvojitá šipka 19"/>
          <p:cNvSpPr/>
          <p:nvPr/>
        </p:nvSpPr>
        <p:spPr>
          <a:xfrm rot="10459551">
            <a:off x="4929190" y="4786322"/>
            <a:ext cx="428628" cy="484632"/>
          </a:xfrm>
          <a:prstGeom prst="chevr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00496" y="92867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00694" y="1285860"/>
            <a:ext cx="548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: 5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15074" y="292893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72132" y="4500570"/>
            <a:ext cx="646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3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71934" y="485776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28860" y="4286256"/>
            <a:ext cx="548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: 6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928794" y="264318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28860" y="1428736"/>
            <a:ext cx="829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10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  <p:bldP spid="25" grpId="0" build="p"/>
      <p:bldP spid="2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57620" y="714356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000496" y="4643446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14480" y="2714620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357950" y="2786058"/>
            <a:ext cx="914400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572132" y="4357694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357422" y="4286256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428860" y="128586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429256" y="1357298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Dvojitá šipka 9"/>
          <p:cNvSpPr/>
          <p:nvPr/>
        </p:nvSpPr>
        <p:spPr>
          <a:xfrm>
            <a:off x="5000628" y="1000108"/>
            <a:ext cx="428628" cy="484632"/>
          </a:xfrm>
          <a:prstGeom prst="chevro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Dvojitá šipka 10"/>
          <p:cNvSpPr/>
          <p:nvPr/>
        </p:nvSpPr>
        <p:spPr>
          <a:xfrm rot="15033508">
            <a:off x="2051389" y="3784768"/>
            <a:ext cx="428628" cy="484632"/>
          </a:xfrm>
          <a:prstGeom prst="chevro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Dvojitá šipka 11"/>
          <p:cNvSpPr/>
          <p:nvPr/>
        </p:nvSpPr>
        <p:spPr>
          <a:xfrm rot="12105612">
            <a:off x="3360677" y="4848506"/>
            <a:ext cx="428628" cy="484632"/>
          </a:xfrm>
          <a:prstGeom prst="chevro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Dvojitá šipka 12"/>
          <p:cNvSpPr/>
          <p:nvPr/>
        </p:nvSpPr>
        <p:spPr>
          <a:xfrm rot="10157605">
            <a:off x="5041914" y="4821919"/>
            <a:ext cx="428628" cy="484632"/>
          </a:xfrm>
          <a:prstGeom prst="chevro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Dvojitá šipka 13"/>
          <p:cNvSpPr/>
          <p:nvPr/>
        </p:nvSpPr>
        <p:spPr>
          <a:xfrm rot="7947619">
            <a:off x="6395643" y="3937003"/>
            <a:ext cx="428628" cy="484632"/>
          </a:xfrm>
          <a:prstGeom prst="chevro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Dvojitá šipka 14"/>
          <p:cNvSpPr/>
          <p:nvPr/>
        </p:nvSpPr>
        <p:spPr>
          <a:xfrm rot="2654506">
            <a:off x="6357950" y="2071678"/>
            <a:ext cx="428628" cy="484632"/>
          </a:xfrm>
          <a:prstGeom prst="chevro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Dvojitá šipka 15"/>
          <p:cNvSpPr/>
          <p:nvPr/>
        </p:nvSpPr>
        <p:spPr>
          <a:xfrm rot="20588748">
            <a:off x="3347167" y="980399"/>
            <a:ext cx="428628" cy="484632"/>
          </a:xfrm>
          <a:prstGeom prst="chevro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Dvojitá šipka 16"/>
          <p:cNvSpPr/>
          <p:nvPr/>
        </p:nvSpPr>
        <p:spPr>
          <a:xfrm rot="18567745">
            <a:off x="2071670" y="2071678"/>
            <a:ext cx="428628" cy="484632"/>
          </a:xfrm>
          <a:prstGeom prst="chevron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71934" y="100010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3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00694" y="1571612"/>
            <a:ext cx="829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10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72264" y="307181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30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86446" y="4572008"/>
            <a:ext cx="548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: 5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86248" y="492919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6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500298" y="4500570"/>
            <a:ext cx="646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2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28794" y="292893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12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643174" y="1500174"/>
            <a:ext cx="548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: 4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  <p:bldP spid="22" grpId="0" build="p"/>
      <p:bldP spid="2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unce 1"/>
          <p:cNvSpPr/>
          <p:nvPr/>
        </p:nvSpPr>
        <p:spPr>
          <a:xfrm>
            <a:off x="1500166" y="1357298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43174" y="1500174"/>
            <a:ext cx="1996059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X  6  =  48</a:t>
            </a:r>
          </a:p>
          <a:p>
            <a:endParaRPr lang="cs-CZ" sz="3600" b="1" dirty="0"/>
          </a:p>
          <a:p>
            <a:r>
              <a:rPr lang="cs-CZ" sz="3600" b="1" dirty="0" smtClean="0"/>
              <a:t>X  8  =  32</a:t>
            </a:r>
          </a:p>
          <a:p>
            <a:endParaRPr lang="cs-CZ" sz="3600" b="1" dirty="0"/>
          </a:p>
          <a:p>
            <a:r>
              <a:rPr lang="cs-CZ" sz="3600" b="1" dirty="0" smtClean="0"/>
              <a:t>X  5  =  15</a:t>
            </a:r>
          </a:p>
          <a:p>
            <a:endParaRPr lang="cs-CZ" sz="3600" b="1" dirty="0"/>
          </a:p>
          <a:p>
            <a:r>
              <a:rPr lang="cs-CZ" sz="3600" b="1" dirty="0" smtClean="0"/>
              <a:t>X  3  =  21</a:t>
            </a:r>
          </a:p>
          <a:p>
            <a:endParaRPr lang="cs-CZ" sz="3600" b="1" dirty="0"/>
          </a:p>
          <a:p>
            <a:r>
              <a:rPr lang="cs-CZ" sz="3600" b="1" dirty="0" smtClean="0"/>
              <a:t>X  9  =  54</a:t>
            </a:r>
            <a:endParaRPr lang="cs-CZ" sz="3600" b="1" dirty="0"/>
          </a:p>
        </p:txBody>
      </p:sp>
      <p:sp>
        <p:nvSpPr>
          <p:cNvPr id="4" name="Slunce 3"/>
          <p:cNvSpPr/>
          <p:nvPr/>
        </p:nvSpPr>
        <p:spPr>
          <a:xfrm>
            <a:off x="1500166" y="2428868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1500166" y="3500438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1500166" y="4572008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1500166" y="5715016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285984" y="357166"/>
            <a:ext cx="49423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Doplň do sluníček vhodná čísla 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85918" y="157161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8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85918" y="264318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85918" y="371475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85918" y="478632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7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85918" y="592933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845293">
            <a:off x="5593479" y="2644440"/>
            <a:ext cx="2650915" cy="25816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TextovéPole 15"/>
          <p:cNvSpPr txBox="1"/>
          <p:nvPr/>
        </p:nvSpPr>
        <p:spPr>
          <a:xfrm rot="889874">
            <a:off x="6365478" y="2984983"/>
            <a:ext cx="11608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1?  8?  3?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  <p:bldP spid="12" grpId="0" build="p"/>
      <p:bldP spid="13" grpId="0" build="p"/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unce 3"/>
          <p:cNvSpPr/>
          <p:nvPr/>
        </p:nvSpPr>
        <p:spPr>
          <a:xfrm>
            <a:off x="1643042" y="1857364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1643042" y="785794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1643042" y="3000372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1714480" y="4071942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1714480" y="5214950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928926" y="1000108"/>
            <a:ext cx="163378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:  9  =  7</a:t>
            </a:r>
          </a:p>
          <a:p>
            <a:endParaRPr lang="cs-CZ" sz="3600" b="1" dirty="0"/>
          </a:p>
          <a:p>
            <a:r>
              <a:rPr lang="cs-CZ" sz="3600" b="1" dirty="0" smtClean="0"/>
              <a:t>:  8  =  9</a:t>
            </a:r>
          </a:p>
          <a:p>
            <a:endParaRPr lang="cs-CZ" sz="3600" b="1" dirty="0"/>
          </a:p>
          <a:p>
            <a:r>
              <a:rPr lang="cs-CZ" sz="3600" b="1" dirty="0" smtClean="0"/>
              <a:t>:  7  =  3</a:t>
            </a:r>
          </a:p>
          <a:p>
            <a:endParaRPr lang="cs-CZ" sz="3600" b="1" dirty="0"/>
          </a:p>
          <a:p>
            <a:r>
              <a:rPr lang="cs-CZ" sz="3600" b="1" dirty="0" smtClean="0"/>
              <a:t>:  4  =  7</a:t>
            </a:r>
          </a:p>
          <a:p>
            <a:endParaRPr lang="cs-CZ" sz="3600" b="1" dirty="0"/>
          </a:p>
          <a:p>
            <a:r>
              <a:rPr lang="cs-CZ" sz="3600" b="1" dirty="0" smtClean="0"/>
              <a:t>:  6  =  2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961094">
            <a:off x="5844155" y="2517010"/>
            <a:ext cx="2293592" cy="2346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1857356" y="100010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63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857356" y="2071678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72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57356" y="321468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21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28794" y="4286256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28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28794" y="542926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12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2" grpId="0" build="p"/>
      <p:bldP spid="13" grpId="0" build="p"/>
      <p:bldP spid="14" grpId="0" build="p"/>
      <p:bldP spid="1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1435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169</Words>
  <Application>Microsoft Office PowerPoint</Application>
  <PresentationFormat>Předvádění na obrazovce (4:3)</PresentationFormat>
  <Paragraphs>78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Zdena Šmerdová</cp:lastModifiedBy>
  <cp:revision>7</cp:revision>
  <dcterms:created xsi:type="dcterms:W3CDTF">2013-11-20T16:54:27Z</dcterms:created>
  <dcterms:modified xsi:type="dcterms:W3CDTF">2013-11-20T17:57:01Z</dcterms:modified>
</cp:coreProperties>
</file>