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02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82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181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85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077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568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08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631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510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945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34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4B74B-053B-4953-B561-A1DCE50CEC07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2087E-4D1E-43F6-A74A-2B3DA7F0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048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mpas.estranky.cz/clanky/clanky---svet/svetove-zemepisne-rekordy-ziva-priroda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edonasoulcounseling.com/dolphin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000846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VY_32_INOVACE_08_I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can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D:\z Hartamy\pics\coppa_cabana_peki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832"/>
            <a:ext cx="9144000" cy="688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251520" y="116632"/>
            <a:ext cx="4968552" cy="1656184"/>
          </a:xfrm>
          <a:prstGeom prst="wedgeRoundRectCallout">
            <a:avLst>
              <a:gd name="adj1" fmla="val -5329"/>
              <a:gd name="adj2" fmla="val 83274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9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endParaRPr lang="cs-CZ" sz="9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2483768" y="5373216"/>
            <a:ext cx="6264696" cy="1080120"/>
          </a:xfrm>
          <a:prstGeom prst="wedgeRoundRectCallout">
            <a:avLst>
              <a:gd name="adj1" fmla="val -9312"/>
              <a:gd name="adj2" fmla="val -142023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Andrea Hornová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Kajgrová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5768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coppa_cabana_peki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832"/>
            <a:ext cx="9144000" cy="688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251520" y="116632"/>
            <a:ext cx="8568952" cy="1656184"/>
          </a:xfrm>
          <a:prstGeom prst="wedgeRoundRectCallout">
            <a:avLst>
              <a:gd name="adj1" fmla="val -19049"/>
              <a:gd name="adj2" fmla="val 78015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9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9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já umím</a:t>
            </a:r>
            <a:endParaRPr lang="cs-CZ" sz="9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251521" y="2420888"/>
            <a:ext cx="4320479" cy="828092"/>
          </a:xfrm>
          <a:prstGeom prst="wedgeRoundRectCallout">
            <a:avLst>
              <a:gd name="adj1" fmla="val -19308"/>
              <a:gd name="adj2" fmla="val 38578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FLY = létat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251521" y="4077072"/>
            <a:ext cx="4298132" cy="828092"/>
          </a:xfrm>
          <a:prstGeom prst="wedgeRoundRectCallout">
            <a:avLst>
              <a:gd name="adj1" fmla="val -19308"/>
              <a:gd name="adj2" fmla="val 38578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RUN = běhat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251520" y="5661248"/>
            <a:ext cx="4298133" cy="828092"/>
          </a:xfrm>
          <a:prstGeom prst="wedgeRoundRectCallout">
            <a:avLst>
              <a:gd name="adj1" fmla="val -19308"/>
              <a:gd name="adj2" fmla="val 38578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JUMP = skákat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4535996" y="3248980"/>
            <a:ext cx="4356484" cy="828092"/>
          </a:xfrm>
          <a:prstGeom prst="wedgeRoundRectCallout">
            <a:avLst>
              <a:gd name="adj1" fmla="val -19308"/>
              <a:gd name="adj2" fmla="val 38578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SWIM = plavat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4549652" y="4860742"/>
            <a:ext cx="4342828" cy="828092"/>
          </a:xfrm>
          <a:prstGeom prst="wedgeRoundRectCallout">
            <a:avLst>
              <a:gd name="adj1" fmla="val -19308"/>
              <a:gd name="adj2" fmla="val 38578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WALK = chodit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9672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3" name="Zaoblený obdélníkový popisek 2"/>
          <p:cNvSpPr/>
          <p:nvPr/>
        </p:nvSpPr>
        <p:spPr>
          <a:xfrm>
            <a:off x="281879" y="5458020"/>
            <a:ext cx="5040559" cy="1044116"/>
          </a:xfrm>
          <a:prstGeom prst="wedgeRoundRectCallout">
            <a:avLst>
              <a:gd name="adj1" fmla="val 6823"/>
              <a:gd name="adj2" fmla="val -207470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fly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6309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ový popisek 2"/>
          <p:cNvSpPr/>
          <p:nvPr/>
        </p:nvSpPr>
        <p:spPr>
          <a:xfrm>
            <a:off x="3779912" y="2996952"/>
            <a:ext cx="5040559" cy="1044116"/>
          </a:xfrm>
          <a:prstGeom prst="wedgeRoundRectCallout">
            <a:avLst>
              <a:gd name="adj1" fmla="val -26435"/>
              <a:gd name="adj2" fmla="val -166809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swim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6183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prochazka_10_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189"/>
            <a:ext cx="9144000" cy="688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635896" y="5373216"/>
            <a:ext cx="5040559" cy="1044116"/>
          </a:xfrm>
          <a:prstGeom prst="wedgeRoundRectCallout">
            <a:avLst>
              <a:gd name="adj1" fmla="val -53214"/>
              <a:gd name="adj2" fmla="val -142830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run.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7127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z Hartamy\pics\ch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971600" y="5517232"/>
            <a:ext cx="5040559" cy="1044116"/>
          </a:xfrm>
          <a:prstGeom prst="wedgeRoundRectCallout">
            <a:avLst>
              <a:gd name="adj1" fmla="val -44791"/>
              <a:gd name="adj2" fmla="val -345090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walk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2285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D:\z Hartamy\pics\clifford8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465"/>
            <a:ext cx="9144001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971600" y="5517232"/>
            <a:ext cx="5040559" cy="1044116"/>
          </a:xfrm>
          <a:prstGeom prst="wedgeRoundRectCallout">
            <a:avLst>
              <a:gd name="adj1" fmla="val 14167"/>
              <a:gd name="adj2" fmla="val -271067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jump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938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D:\z Hartamy\pics\coppa_cabana_peki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832"/>
            <a:ext cx="9144000" cy="688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251520" y="116632"/>
            <a:ext cx="4968552" cy="1656184"/>
          </a:xfrm>
          <a:prstGeom prst="wedgeRoundRectCallout">
            <a:avLst>
              <a:gd name="adj1" fmla="val -5329"/>
              <a:gd name="adj2" fmla="val 83274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9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467544" y="4653136"/>
            <a:ext cx="8208912" cy="2088232"/>
          </a:xfrm>
          <a:prstGeom prst="wedgeRoundRectCallout">
            <a:avLst>
              <a:gd name="adj1" fmla="val -360"/>
              <a:gd name="adj2" fmla="val -78625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zhartamy.wz.cz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u="sng" dirty="0" smtClean="0">
                <a:hlinkClick r:id="rId3"/>
              </a:rPr>
              <a:t>http</a:t>
            </a:r>
            <a:r>
              <a:rPr lang="cs-CZ" sz="2400" u="sng" dirty="0">
                <a:hlinkClick r:id="rId3"/>
              </a:rPr>
              <a:t>://www.kompas.estranky.cz/clanky/clanky---</a:t>
            </a:r>
            <a:r>
              <a:rPr lang="cs-CZ" sz="2400" u="sng" dirty="0" smtClean="0">
                <a:hlinkClick r:id="rId3"/>
              </a:rPr>
              <a:t>svet/svetove-zemepisne-rekordy-ziva-priroda.html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u="sng" dirty="0" smtClean="0">
                <a:hlinkClick r:id="rId4"/>
              </a:rPr>
              <a:t>http</a:t>
            </a:r>
            <a:r>
              <a:rPr lang="cs-CZ" sz="2400" u="sng" dirty="0">
                <a:hlinkClick r:id="rId4"/>
              </a:rPr>
              <a:t>://</a:t>
            </a:r>
            <a:r>
              <a:rPr lang="cs-CZ" sz="2400" u="sng" dirty="0" smtClean="0">
                <a:hlinkClick r:id="rId4"/>
              </a:rPr>
              <a:t>www.sedonasoulcounseling.com/dolphin.php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986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74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6</cp:revision>
  <dcterms:created xsi:type="dcterms:W3CDTF">2011-08-24T22:22:59Z</dcterms:created>
  <dcterms:modified xsi:type="dcterms:W3CDTF">2011-08-27T07:39:30Z</dcterms:modified>
</cp:coreProperties>
</file>