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2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2FEF5E-B1D6-4A10-B6AD-AA4060A05B4B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E83DCC-2E97-4BFC-94E4-C58608CEF2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683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411487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202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599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169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04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987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96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363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03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94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241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161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F13158-3EDD-4173-9D88-31D01DF4F6E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19223-D650-41CB-9532-2B0B3A7931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47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799" y="2130480"/>
            <a:ext cx="7772039" cy="34891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60" y="4140000"/>
            <a:ext cx="6400440" cy="2953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95536" y="401572"/>
            <a:ext cx="7884464" cy="201775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60000" y="1800000"/>
            <a:ext cx="7020000" cy="1440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0"/>
            <a:ext cx="8229240" cy="443592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r>
              <a:rPr lang="cs-CZ" sz="2400" dirty="0" smtClean="0">
                <a:latin typeface="TrebuchetMS" pitchFamily="34"/>
              </a:rPr>
              <a:t>VY_32_INOVACE_1CJ2-10</a:t>
            </a:r>
            <a:endParaRPr lang="cs-CZ" sz="2400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6000" y="4320000"/>
            <a:ext cx="7740000" cy="25380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hangingPunct="0">
              <a:defRPr sz="3100"/>
            </a:pP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Výukový materiál zpracovaný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 rámci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projektu EU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školám </a:t>
            </a:r>
          </a:p>
          <a:p>
            <a:pPr hangingPunct="0">
              <a:defRPr sz="3100"/>
            </a:pPr>
            <a:endParaRPr lang="cs-CZ" sz="1400" b="0" i="0" u="none" strike="noStrike" kern="1200" dirty="0">
              <a:ln>
                <a:noFill/>
              </a:ln>
              <a:solidFill>
                <a:srgbClr val="000000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hangingPunct="0"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Registrační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číslo projektu: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10.12. 2012  ročník: 1.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vyvození hlásky a písmene </a:t>
            </a:r>
            <a:r>
              <a:rPr lang="cs-CZ" sz="1200" b="0" i="0" u="none" strike="noStrike" kern="1200" dirty="0" err="1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N,n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Anotace: materiál je určen na procvičování skládání slov podle abecedy a rozvíjení slovní zásoby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Mgr. Jana Závadová a žáci ZŠ a MŠ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Březina</a:t>
            </a:r>
            <a:b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</a:b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Ilustrace: archiv autorky 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72707" y="3244334"/>
            <a:ext cx="41985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Investice do rozvoje dalšího vzdělávání</a:t>
            </a:r>
          </a:p>
        </p:txBody>
      </p:sp>
    </p:spTree>
    <p:extLst>
      <p:ext uri="{BB962C8B-B14F-4D97-AF65-F5344CB8AC3E}">
        <p14:creationId xmlns:p14="http://schemas.microsoft.com/office/powerpoint/2010/main" val="391488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Materiál sklouží k trvalému zafixování probírané hlásky a k ní náležejících písmen,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pomáhá ke snadnějšímu vyvození uvedené hlásky,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usnadňuje učitelům výběr návodných pomůcek,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vychází z metodiky splývavého čtení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 upevnění pomohou všechny smysly – zrak, hmat, sluch, čich viz doporučení následující stránka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Kromě zvýšení čtenářské gramotnosti lze materiál využit v hodinách výtvarné výchovy, pracovních činností. prvouky , popř.  předmětu Člověk a svět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3106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 jako nástroje – pomůcky, které slouží </a:t>
            </a:r>
            <a:r>
              <a:rPr lang="cs-CZ" smtClean="0"/>
              <a:t>lidem jsou …?</a:t>
            </a:r>
            <a:endParaRPr lang="cs-CZ" dirty="0"/>
          </a:p>
        </p:txBody>
      </p:sp>
      <p:pic>
        <p:nvPicPr>
          <p:cNvPr id="1026" name="Picture 2" descr="D:\DUM\RVP DUM\ČJ\foto F2\DSC_821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4876800" cy="323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:\DUM\101NIKON\DSCN00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04864"/>
            <a:ext cx="2084387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1961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nehty a jeden nehet.</a:t>
            </a:r>
            <a:endParaRPr lang="cs-CZ" dirty="0"/>
          </a:p>
        </p:txBody>
      </p:sp>
      <p:pic>
        <p:nvPicPr>
          <p:cNvPr id="2050" name="Picture 2" descr="D:\DUM\RVP DUM\ČJ\foto F2\DSC_822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56657"/>
            <a:ext cx="4876800" cy="3813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646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opakem dne? Procvičujeme slova opačného významu.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90818"/>
            <a:ext cx="5616624" cy="4212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1061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aktivita pro </a:t>
            </a:r>
            <a:r>
              <a:rPr lang="cs-CZ" smtClean="0"/>
              <a:t>zapamatování tvarů písmene N</a:t>
            </a:r>
            <a:endParaRPr lang="cs-CZ"/>
          </a:p>
        </p:txBody>
      </p:sp>
      <p:pic>
        <p:nvPicPr>
          <p:cNvPr id="1026" name="Picture 2" descr="D:\DUM\RVP DUM\ČJ\abeceda\DSC0701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7741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176</Words>
  <Application>Microsoft Office PowerPoint</Application>
  <PresentationFormat>Předvádění na obrazovce (4:3)</PresentationFormat>
  <Paragraphs>22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</vt:lpstr>
      <vt:lpstr>Anotace</vt:lpstr>
      <vt:lpstr>N jako nástroje – pomůcky, které slouží lidem jsou …?</vt:lpstr>
      <vt:lpstr>Pozor nehty a jeden nehet.</vt:lpstr>
      <vt:lpstr>Co je opakem dne? Procvičujeme slova opačného významu.</vt:lpstr>
      <vt:lpstr>Pracovní aktivita pro zapamatování tvarů písmene 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jitka</cp:lastModifiedBy>
  <cp:revision>12</cp:revision>
  <dcterms:created xsi:type="dcterms:W3CDTF">2013-06-02T21:19:32Z</dcterms:created>
  <dcterms:modified xsi:type="dcterms:W3CDTF">2013-11-28T17:52:03Z</dcterms:modified>
</cp:coreProperties>
</file>