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69" r:id="rId3"/>
    <p:sldId id="257" r:id="rId4"/>
    <p:sldId id="259" r:id="rId5"/>
    <p:sldId id="260" r:id="rId6"/>
    <p:sldId id="261" r:id="rId7"/>
    <p:sldId id="265" r:id="rId8"/>
    <p:sldId id="267" r:id="rId9"/>
    <p:sldId id="26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DD435-181D-49A0-95AA-A76D82700D9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AC3D2-1E21-4061-9C7A-516AF80F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1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137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63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07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693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51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57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0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4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050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32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E4877-AF85-4C13-A0E7-E22C872E5A87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AB80D-1A1C-4A41-BC72-6F27676403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65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60" y="180000"/>
            <a:ext cx="914364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dirty="0" smtClean="0">
                <a:latin typeface="TrebuchetMS" pitchFamily="34"/>
              </a:rPr>
              <a:t>VY_32_INOVACE_1CJ2-7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</a:t>
            </a:r>
            <a:r>
              <a:rPr lang="cs-CZ" sz="1200" b="0" i="0" u="none" strike="noStrike" kern="120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b="0" i="0" u="none" strike="noStrike" kern="120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12.4.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2012  Třída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abeceda: písmeno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H,h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k vyvození písmene a rozšiřování slovní zásoby 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Autorem,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není-li uvedeno jinak,  je Mgr. Jana Závadová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3150809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44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3106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Oheň rychle uhasí _ </a:t>
            </a:r>
            <a:r>
              <a:rPr lang="cs-CZ" dirty="0" err="1" smtClean="0"/>
              <a:t>asiči</a:t>
            </a:r>
            <a:r>
              <a:rPr lang="cs-CZ" dirty="0" smtClean="0"/>
              <a:t>. Napiš chybějící písmenko.</a:t>
            </a:r>
            <a:endParaRPr lang="cs-CZ" dirty="0"/>
          </a:p>
        </p:txBody>
      </p:sp>
      <p:pic>
        <p:nvPicPr>
          <p:cNvPr id="1026" name="Picture 2" descr="D:\foto\Foto Březina\2013\hasiči a Tech.muzeum 2013\DSC0714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7511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je slovo nadřazené pro hrnek, hrnec? Kdo umí psát, doplní:  - - - - - í</a:t>
            </a:r>
            <a:endParaRPr lang="cs-CZ" dirty="0"/>
          </a:p>
        </p:txBody>
      </p:sp>
      <p:pic>
        <p:nvPicPr>
          <p:cNvPr id="2050" name="Picture 2" descr="D:\DUM\RVP DUM\ČJ\foto F2\DSC_822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247741"/>
            <a:ext cx="4876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849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Jsi pomalý jako ……. ? Znáš jiné rčení?</a:t>
            </a:r>
            <a:br>
              <a:rPr lang="cs-CZ" sz="3200" dirty="0" smtClean="0"/>
            </a:br>
            <a:r>
              <a:rPr lang="cs-CZ" sz="3200" dirty="0" smtClean="0"/>
              <a:t>Řekni, které zvíře je nejrychlejší na světě?</a:t>
            </a:r>
            <a:endParaRPr lang="cs-CZ" sz="3200" dirty="0"/>
          </a:p>
        </p:txBody>
      </p:sp>
      <p:pic>
        <p:nvPicPr>
          <p:cNvPr id="3074" name="Picture 2" descr="D:\DUM\RVP DUM\ČJ\foto F2\DSC_78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247741"/>
            <a:ext cx="4876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807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HRAD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" dirty="0"/>
          </a:p>
        </p:txBody>
      </p:sp>
      <p:pic>
        <p:nvPicPr>
          <p:cNvPr id="1026" name="Picture 2" descr="D:\foto soukromé\foto dárek za čtení\5.ročník\2010-06-24 Nový hrad2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4904"/>
            <a:ext cx="4040188" cy="303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216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Vyjmenuj co nejvíce hudebních nástrojů, hodně jich začíná jich má „h“ na začátku. Nevíš-li podívej se na další stranu.</a:t>
            </a:r>
            <a:endParaRPr lang="cs-CZ" sz="3100" dirty="0"/>
          </a:p>
        </p:txBody>
      </p:sp>
      <p:pic>
        <p:nvPicPr>
          <p:cNvPr id="1026" name="Picture 2" descr="D:\DUM\foto na  DUM\h housle žluté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212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harmonika foukací</a:t>
            </a:r>
            <a:endParaRPr lang="cs-CZ" dirty="0"/>
          </a:p>
        </p:txBody>
      </p:sp>
      <p:sp>
        <p:nvSpPr>
          <p:cNvPr id="7" name="AutoShape 5" descr="data:image/jpeg;base64,/9j/4AAQSkZJRgABAQAAAQABAAD/2wCEAAkGBhIQDxUPEA8QFRAQEA8YEBAWFRQQEBAVFRgXFBYXFBUYGyYgFxklGRUWHy8gIygpLiwuFSAxOjA2NyYrLCkBCQoKDgwOGg8PGiwkHCQsLCkpLCwsLCwsLCksLCksLCwpKSwpLCkpLCwsKSwsLCkpKSwsKSwpLCksKS0sLCwpLP/AABEIALwBDAMBIgACEQEDEQH/xAAcAAEAAQUBAQAAAAAAAAAAAAAABQECBAYHCAP/xAA2EAACAgEDAgQDBwQDAAMBAAABAgADEQQSIQUxBhMiQTJRYQcUI0JxgZFSYqHBM3Kx0fDxJP/EABcBAQEBAQAAAAAAAAAAAAAAAAABAgP/xAAcEQEBAQADAAMAAAAAAAAAAAAAARECITESQWH/2gAMAwEAAhEDEQA/AO4RECAiMzlP2g/bOuktOm0iq9inDufhB+n/AM//ALA6tE8wdT+1/qN2CNT5eB2rUIP3JySf1MmfA320auu9a9WxupY4Y4AtX6gjv+hgeh4nw0esS6tba2DI6gqw9wZ94CIiAiIgIiIFMQVlYgWbZULLogIiICIiAiIgIiICIiAiIgIiICUxKymYCIlAYGpfal4ibQ9MttQ4sYBEPuC/GR9cZnlC/UM7FmJLMckz0t9vGga3pLMoz5dtbN/1BIP/ALPNHkn5QLd0ydDrDU4cd1Pb2MxcSsD0z9jviurUUNSrAMpz5RPK5+LH0zz+86RPHfg23UDWV/dXKWBgTZnCoo+Jn/tA5M9OaXxUQiJvr1V20bzQCV/fuB/P7Ro2iJZRZuUNjG5QccEjPtxL4CIiAiIgIiICIiAiIgIiICIiAiIgIiICIiAiIgIiIFJYWA5Jl2ZrHjay3yNtW71Z3Fc5A/aBGePPHOkSizSn8Z7FZWrB9IyMepvaebtXmpiAuBnjPPE3nqfTXVjuUj9QRIi+odiM/wDkK1s7XHqAH9w/2JsiaSo9NVAmmZntcbjWBqFcLxtuByytuyFPuuM8YMfdokbjYo/QY/zM3oyaZFsrvNgZlY0vu2BXCNs5H5g4X9QT8pL4T1j9V0iaSnyNMTZbbj7xqByFwMtWuPhUEjJOCcfIDMfodfqCwqW2w4z8LbVHzOfYfWT3hfrRXzbGusNwQDna7XVs4FlbBhlwwYHGRjnEkNGNJTpvvS6Ype9rFdOS7UOAfZmB+FgVFZbJI78TLXf06p4B8QvToQmp1umd6xhay34iLgFRnJZ+CPyjE3Po3U2vVmarZgjbyDvB7HAJwJ5Ds6jaGdxa6mx2ygPPf802bwT9pt/TbSUZrKHI8ytznd2GRz6Tge0s1OnqeJr/AIV8b6XqVXmUWDcAN9R4sT9R7j6iT+ZplWIiAiIgIiICIiAiIgIiICIiAiIgIiICIiAiIgUAlj15l6mVgRmt6YlilXRWU9wwDD/M0bxB9ltVgLac+W39J9VZ/wBidLInxeuUeb+ueE79IfxayFzw45Q/owkI9Q7EZHyne/E/hq+wmxbDYnOaTgYHuFOMA498Zmha7wlRaxSgNRaq/Ba2TY/8ekAe/wDiQaLorq6bUudLSKznFTmq1jj0gOOQM47T79W16q2EalKrgHKIr2eQXAJRzZy5HvkEZ9/efTX9Neiw12ABl74IYfsRxMC/QIybfLIOSd4PYn+z35z7+/05zym9tS4yKtBS2oDeWz1VjfvGGTBGELMCfSHxlG5A7HnAeLH+9MrW1UVXlAyPUFCWoefxBXkA4wcjtg5HOZi19Us09gAIWm1Al3vVaoxuzhRj2PA3AgHvJ3r9lRvq3PTstesF922vKMy72KKRtICEnGRuOOMiZ2rkQng/fo7hrLTYlVLL8LbPNbg7QwPw4OSR9BnmdiH2s6O21UGpeklkG/IdGyQNoBYBc57sDjBnMbenCzU3Jcirpg1tltdZ9CBXG5auPSw3Dv7DkcgyP6h4d0/3lF0FjPXbwqvjzVYsoUZGM53YB7Eg/tdMdm8ffaoNLaNJo9r34Bstx5iVAjICjsz4554Ax3zxPeD/ABIdTXWxtZyy4tJCEI/5VBrGFJ+TfScV0nWtRo9FfpWoCanUbfWVUeVUP+RzZn08EKPY7j74zsfgbxQ2iVR5b2Vo3/8AQU5WouBtIB7krkEjGAO/cBeUiTja7jEivDviBNbUbUAADEbdwZsZOCQO2R7fr8pKzUus2YREShERAREQEREBERAREQEREBERARKRmAUSsRApKYl0QLCsius+HKdUuLU5HZhww/eTEYgcW8XeC3pZvKrJr25LKGIUfXPvmaZqNOo+HIwBnPJJ98YHAnpeyrM0Lxn4IqKNqaGSqwBtyniuwHuMexMK40ahnJXcMjcucBsdsnB/nEafSUhSHLkLW5rAIVqbWbK7iyYZcgk7fYjkSRHTyLPLt3IfkRgg+2QxGP1Mt1WhehwT9fLtXlcgjJqftn2JH1Huc5s1ZcRvTvEClL1sR2vYgjVjJYevlbV7MhJAz7cTOu6cwqbWpUx3tW1ao9dYXzQxYisAbs7TwAMFCD7mYOr0uSxwFZ1IZwoOc/1DBx/2Xnk8HPHyTqb16fyRbqFuVwawpG3Z8fmV2DBGGHsT3JHvMY1q7qOoHpC6Zaq3rWzaowuowu0Pk4DDKuPkWzxxibJ4aK6RVK3MNXeGCV5fYzqeTYF55fNa7uPQxJwQZq1umLVsLnK3bKdhITy2UsQxLKQFO3nkEsc+55t1/VNpN3O5eK9x3bS4CjB+lSj+ZMV0apTTqs0h9JqKl3Eo62rqa/iGwFttgYZwpJ5PB4m9+CvHSamyzSXOF1Vdr7KmOLCncZ7gsOezHtntOKdD6jfdQ5ur3qrLsYYL02WNsrKYG5VUM7bAcEoO23mc8KeOfIqqv1emDKeKtRgPc+3O/JY+ruBu/wBnJ1Omb29BRI7o/X6NVWllFqsLFyoz68e+R7EYP8TWh9qVCa6zRaip6WqsKh2YEMPZsYGFI5Hfgzow3aJgdP65RqFV6bVZXJCHkbyP6c4zM+AiIgIiICIiAiIgIiICIiAiUiBWIiAiIgIiICfO2gN3AyDkfQz6RAgfEHhWjWJtsQBxnbYvDqT/AO/oZx/rXhjU6Lm6rNbE7WOGHuACVPpPvjOP1nfSuZhdU6d59ZqJAV+HyoYke+M8A/X2gecDTnsOw/xMazTg91BGc7T8JPzBHKn6jv757TpXjP7NzQPO0u5q/wA1ZyXTHOQfcTn7LziRWJrqKyj6iymzYFZVStM1jCYUMxsDV7cqd3rB44zkSM0l+7TudmAPKBzhgSeC/I9ONqY+WDzJs6cZ3dmHZhw38iDaUrNYWsAk+rGw4IwUDj/iB74wUJJyBk5zYqP6Z1V9ODtZGLlWtQNuXaudquVPvuPY5l/WNJ98C316jFnmhBpWXYEXblTUQSCudy4wMen5kz4XdKbTUm6tCQ1gJVgp2qnxLaoOV5I57HggjInzXUIbAdq0Khya3sYupAztIIDHPGDj83eQbP0rqOo0uq20mymvRNSuqfBsqL87ncfCbCSVCjnGAOxM2vqXibS9VqFWo04+8EHdYFSnU6esH1MjNkMpAYbc5G7t7yA691c39Iopq9YtKtqrwp/CszhmsB534CIDjGM47zUep3JottC3GwlE3WIrKyd9yhmwSRnHy/iSb43kdka3T9N0dY05RrU1en8mzavm20OVtJ3e6+WWUkH+J06eaOg9arFaabVJdjIeplf8Wg2FcFEZe3G7b75Bwffdev8AinVmsVJabKyE2led4Dq212RTvOF2nB9zx3l+Wep8d8diiRHh/ryamoek1uuA9TEMVPYAMDz/AO/MCS86OZERAREQEREBERAREQEREBERAREpAZjMpiVgViIgIiIFllYYFSAQQQQeR/E0DxH9liMnmaQkXgklWI22e+B7Ifl7ToUpA4nX4VGmqa/qFV2532U0Kyq9jEZLbueB/ma3rNC1Z9VboGGUDAglT2IJHI+s9HPUDgkAkdiQDg/Sad4p+z777qPP+8Mo2gMhG4cf0nPpz+hhXFm0vbaDlfhKna9ef6G9u/wng5PYnMjdfoTYrbt2F2mzYO6g4z5RxsZcnhcr3xjudi6n0bUVMx2OppchiVOw84ALYxg44+cg9bUdu+lSjVixrUXllzjc2M7lA+fYA95itRjnQ2omUuN2lGxd5IRUfAs2BS+fhGMDjn9JM9J6botWKrLSWsrGNpsKV3vl3xY7IQhOBkZ+fOd2MDRdMW62tWVfMsWs1tWB5TIw2eYRniwMDnjurcZwZXX+fp6LNNZW1Vn4F9gwVZsBqCTzwGVjkcZyZmLXw8+4LqOoMEe1NqbVyVoNowLAPfAUqD2BK/SZPhfrl+n03n+WPIe7YFcgV3WHacIeGUhRy2SPUPea/ZrAa/IqsLNcy+YApUDnAUZGT3P05+kkurJ95opy4VKSatgCgYUDDqgx39ye55zNI3zQXC24arRsAFuzbp7RmoYGMptLbhtLE4yO/GAJ0fwf4xTVOwssZb7HOzTFW/CUKP7e3B5OOcicD1Fz6bVU6StRZ5dafd3QlcvZh/N5HJ9jnjC49szZaesmnUUrcAtproarWVj4gyKfSE7gZIJXkHOR7CSYt79ehomD0nq6alS1YfCsVO5dhOOMgfLOR+xmdOjmREQEREBERAREQERECkrEQEREBERAREQEREBERAREQOd+MbKdXrBoUH45wrXOziurA3ba684Zj27e/wDGhHTFXwCyXVMdpxtdWGRwD7/MHvkidl8S+E6tavq9Fyj8O4fEPof6h9P4nOPFmg1CPVTqVr8wEBdbkqtqcACxsd1+Z5x/MitN8R9Fv216xqErqZhUjVV+TWGbcd6qOxyWJxwT27cYmq6dZeldreYxeu6q12ZnO6pw2Cx5PJAH/X6TY/EVNtda06hrPMpuoIqY5TyxYGJrPYjAJzPh0TqFqh9OjViu93Y5H/GM+Zuz8x6h9QT9JnF1pzdBBzlSWUZCrhSwX1Ngj4jgEcD3zMzrPT6qVqsFzGi0WgkLvsD1OUZSTjB+EhuMhx+kmNTUA+Uc+hspYuUbIPDL7j5yzVacWhmYFrW81mLBDXbY4I3FVVfLIJzkE5x2+SxUDoNbxZcxP4yWVg4G6tFw3pODjLYBAxwwGZl9P1dtNTVK1VtaVLaWB3hW2gqyowylqs21iDycjBHqONrdBfRVXa1BIYsxJRWosACc5HpYhmZT9ABLOj1PbYnkuhsuK1+WgcNXuYbiwAwo9uM8e3aBM9N6pqOmFUtRqzY1LujOSqjaXBPlvkNhgdpH5RkemdG6P9pNt973tkU6bR2WPSTs3kAbT7/mLfPgD5c8wTqi/etQb0rt8hrEXePMqDc1Bwp4Y+4z8hiR2s8Qk2GxHKhwVCAk7F/MBnJ25JIz/qO12PSfhjxrRrmdEsr8xGbagcszIOA2Co78nAzxibDPNr6K5qa9aWSp6UqrqtrYLbaeAmaweSuRk1qOO5Jm9eGftRuprFGspDlQBVYj1qLM4xvJbCce/wDjgzW/TOOsRPlpdStiB1IIYexBHyIyPkcj9p9ZWSUlYgIiICIiAiUErmAiIgIiICIiAiIgIiICIiAlllQYYZQR8iAR/mXxAweodD0+o2m+iqwoDtLKGK5+UgtT9mWgdNi1MhBzvV23/uWyCP2m1xA0TxF4ApXSLVpq6l2Nm3UWc2BACSS2Mn24AnNNbSlblanLLuYDKlH4xglfbPPGfbmehpCWeDtIb/vPkL5u7dklthb+opnGc89oHC7a7KiUy6MPMGxgdqmxdjnyz7lcZ+eB8hIzw7qm6bqmtV3G9GVba13WVs3ADKc5UgnkAkHbgjmdS8ZeDNWwbV2W+e4ByqKEFSjngE8qBngc+85prujvapakfjgepMZTUovt/bYBwOwYYHxD1ZsWV9uq6St+mmvTKyWau6u19xC0uqB0rWvJPlsWZvTY3dSoJwM6h0fwxdfqBSw8nAJsawFfLVeGO0+psZAwoJ5Ey9AzHJrJQqT6ckkE8MrV4IZWxtII5OAeJIdbbVszGsuqUgIlW47lrTChgjsxAJHcM3IxniNXHy6lYNMlZUOSQVR2cXNhTgqvPpAOAOAPpMsaXUvsfUNmgVM6DzFYDcEHdiBvy6DGPfPtMDpXW/M/A1lKWVZZjZtCX1MPUWVwOeFPBz798Ymd1MatabfKbztJaVN5q3EqyDcnmpkldoYc9vnzmT8q/sd6+z/rOlt0ldemc7kX8St2JtDH1MxyecsSc/WbVPIPTOtXaW3crPXah+qsCPYgztvgf7ZK7gtOtwlhwFuHwN/2HsZth1GJbXYGAZSCpGQQcgj6GXQEREBERAsWXYhRKwKSsRAREQERKQKxEQEREBERAoDKymJWAiIgIiIFCJz7xr4Ie6zzdLVUBsPmIuEZznnjOGJH6dvedClCuYHnQdHr+9La1e103eYDYa1sYZwXJBxggDA74xkTB1HTy2QQGDEkoSdpJ4yhHNbY/MO/uD2noHrXhXT6pNr1qGA9FigK6/x3H0M0nr/2etpa2u09oZAhNldgUkgdypxjPy7H6xi65BqNNZUlioEZXXFjMudRSuRk5BAK8D1jI7Z2niR9dtw3sWZq0XB7qMt6VGcA/XHvibl92DAEHDrls52EEdjWwOc4/T9+0+WrVrdOmiQsEW57WQJRVVY+CM78rg7c8HueABkTNiyoZ+gaXVts01/l6nYuarjhbjtBIRicBs54Jwfp2kP1DQtpXCM2ePUpVketgBuV1PwkE4+veZep6Vhi1gsS0qTXX5W/I9QG8E8ZKj2PBz8pC6u+wvvY+rk8AAAjnsOJYlb54R+0rWaXFdFtRr7sl+TWo+e7cu3+f5nSPDv266S+0U6hfJY4Hmgl6CfqSAyj6kGec0YFcY5LDnOAB/8Aff6Se6N4bu1ADVBOS2F9QYgdmyRtwWBUc8kHiWp69dKwIyDkHse4MrNO+yXWvb0inzCS1ZtrBPfbW5Vf4GB+03GAiIgIiICIiAiIgIiICIiAiIgIiICIiAiIgIiICIiAkJ1Lw+dTdm992nXBSgelS3ubD+b6CTcQNF8Y+BfvH4tAVbEQDywqqtgGfcfm9uflOZamrANNtQ3qcHcMMPmGHv8A6noV0zIK3wZQ/mmzdY95G92PqAHZVK4wBgfxA4cmmRCcAe3bnj2A+Q+kh+tdLFnrUetc8D84PBH6zqmv8AarSl/Irr1FNgwVYDePke4II+ama31bwbqtNULrK/SR68EE1knADc9zx/Mo5DYoU7fln6TZel+JFqKeTuXCIGrOWGQPUd3bBbJ57ZkhqOl12HLVqSffHJ/jvM6rw81KbjpnSs/mNbKp/cjmZ5cZZ21xtl6bX9mf2oV0F9JrSK0Z2akhTtUsSTnH5TnP65PvOyUXrYodGVkYAqykMrA+4I7zk1j9O6vSun1daae2lFWm9WClccYUkY2/2tx8pL9P1t3TNtDMp02B5FqqPKsH92Ozfvz35nPly+EnWw48byt7dGiYHSerrqFyvcAZ9x+xmfOkss2JZhERKhEoTECsSkZgViUJluYF8S0GXQEREBEtzEC6JTMQKxEQESmZaWgXxKAysBERAREQExtf06u+s1WoGRhyD7+8yYgQvS/B2k0zb6qF3/1nLsP0LZx+0mHrBGCAQe4IyDLogQHXPBen1Q5QI4+F0AVh+vHI+hkAOianQKa9q6rRt8VJHrA9yo5/x/HvN+lCIva6gvCWo0rVkaXg7svWf+RPoQfaT0+VemRWLKihm+JgAGP6n3n1kkzwt1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D:\DUM\foto na  DUM\hoboj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82677"/>
            <a:ext cx="3299024" cy="231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D:\DUM\foto na  DUM\foukací harmoni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21680"/>
            <a:ext cx="3462369" cy="218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15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harmonika  tahací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32857"/>
            <a:ext cx="4031431" cy="3993306"/>
          </a:xfrm>
        </p:spPr>
        <p:txBody>
          <a:bodyPr/>
          <a:lstStyle/>
          <a:p>
            <a:r>
              <a:rPr lang="cs-CZ" dirty="0" err="1" smtClean="0"/>
              <a:t>heligon</a:t>
            </a:r>
            <a:endParaRPr lang="cs-CZ" dirty="0"/>
          </a:p>
        </p:txBody>
      </p:sp>
      <p:pic>
        <p:nvPicPr>
          <p:cNvPr id="3074" name="Picture 2" descr="D:\DUM\foto na  DUM\tahací harmoni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" y="2924944"/>
            <a:ext cx="334180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DUM\foto na  DUM\helig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08920"/>
            <a:ext cx="241418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394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>Zdroje</a:t>
            </a:r>
            <a:r>
              <a:rPr lang="cs-CZ" sz="2200" dirty="0"/>
              <a:t>: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2000" dirty="0" smtClean="0"/>
              <a:t>fotografie </a:t>
            </a:r>
            <a:r>
              <a:rPr lang="cs-CZ" sz="2000" dirty="0"/>
              <a:t>hradu: autor Jaroslav </a:t>
            </a:r>
            <a:r>
              <a:rPr lang="cs-CZ" sz="2000" dirty="0" err="1" smtClean="0"/>
              <a:t>Wutka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hoboj</a:t>
            </a:r>
            <a:r>
              <a:rPr lang="cs-CZ" sz="1800" dirty="0"/>
              <a:t>: </a:t>
            </a:r>
            <a:r>
              <a:rPr lang="cs-CZ" sz="1100" dirty="0"/>
              <a:t>http://</a:t>
            </a:r>
            <a:r>
              <a:rPr lang="cs-CZ" sz="1100" dirty="0" smtClean="0"/>
              <a:t>www.zusbreznice.cz/php_aplikace/data/redakcniFoto_1028.jpg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harmonika </a:t>
            </a:r>
            <a:r>
              <a:rPr lang="cs-CZ" sz="2000" dirty="0"/>
              <a:t>foukací: </a:t>
            </a:r>
            <a:r>
              <a:rPr lang="cs-CZ" sz="1100" dirty="0"/>
              <a:t>https://www.google.cz/search?q=harmonika+foukac%C3%AD&amp;source=lnms&amp;tbm=isch&amp;sa=X&amp;ei=xEm3UefTMs2B4ATq8oHABQ&amp;ved=0CAcQ_AUoAQ&amp;biw=1366&amp;bih=639#facrc=_&amp;</a:t>
            </a:r>
            <a:r>
              <a:rPr lang="cs-CZ" sz="1100" dirty="0" smtClean="0"/>
              <a:t>imgrc=PQbF_I0tsMrEHM%3A%3Bpp-1GQegg_qW3M%3Bhttp%253A%252F%252Fwww.prokapelu.cz%252Fgalerie%252F1_10742%252Fhohner-cross-harp-g-foukaci-harmonika-original.jpg%3Bhttp%253A%252F%252Fwww.prokapelu.cz%252Fhohner-cross-harp-g-foukaci-harmonika%252F%3B640%3B403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harmonika tahací: </a:t>
            </a:r>
            <a:br>
              <a:rPr lang="cs-CZ" sz="2000" dirty="0" smtClean="0"/>
            </a:br>
            <a:r>
              <a:rPr lang="cs-CZ" sz="1100" dirty="0"/>
              <a:t>https://www.google.cz/search?q=harmonika+tahac%C3%AD&amp;tbm=isch&amp;tbo=u&amp;source=univ&amp;sa=X&amp;ei=oUq3UY-MLMTy4QTu2YGwBQ&amp;sqi=2&amp;ved=0CEcQsAQ&amp;biw=1366&amp;bih=639#facrc=_&amp;</a:t>
            </a:r>
            <a:r>
              <a:rPr lang="cs-CZ" sz="1100" dirty="0" smtClean="0"/>
              <a:t>imgrc=mN-6tXIGGElJJM%3A%3Bfx9nkWKJKS5SKM%3Bhttp%253A%252F%252Fo.quizlet.com%252Fi%252FvU08opSqkyqkX2-RH70KfQ_m.jpg%3Bhttp%253A%252F%252Fquizlet.com%252F2169944%252Fculture-3-flash-cards%252F%3B240%3B181</a:t>
            </a:r>
            <a:br>
              <a:rPr lang="cs-CZ" sz="1100" dirty="0" smtClean="0"/>
            </a:br>
            <a:r>
              <a:rPr lang="cs-CZ" sz="2000" dirty="0" err="1"/>
              <a:t>heligon</a:t>
            </a:r>
            <a:r>
              <a:rPr lang="cs-CZ" sz="2000" dirty="0"/>
              <a:t>: </a:t>
            </a:r>
            <a:r>
              <a:rPr lang="cs-CZ" sz="1100" dirty="0"/>
              <a:t>http://www.google.cz/imgres?imgurl=https://upload.wikimedia.org/wikipedia/commons/thumb/c/c4/Joueur.jpg/220px-Joueur.jpg&amp;imgrefurl=https://cs.wikipedia.org/wiki/Helig%25C3%25B3n&amp;h=165&amp;w=220&amp;sz=15&amp;tbnid=NGULLxU9d7tczM:&amp;tbnh=91&amp;tbnw=121&amp;zoom=1&amp;usg=__1JcuONpoyBsgh_hzn3JQNgGys9A=&amp;docid=W2UOt7MyuRhe-M&amp;sa=X&amp;ei=tE23UYygEKKE4gTrkoCwAg&amp;ved=0CDcQ9QEwAQ&amp;dur=668</a:t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2000" dirty="0" smtClean="0"/>
              <a:t>ostatní </a:t>
            </a:r>
            <a:r>
              <a:rPr lang="cs-CZ" sz="2000" dirty="0"/>
              <a:t>fotografie autorka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923302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210</Words>
  <Application>Microsoft Office PowerPoint</Application>
  <PresentationFormat>Předvádění na obrazovce (4:3)</PresentationFormat>
  <Paragraphs>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</vt:lpstr>
      <vt:lpstr>Anotace</vt:lpstr>
      <vt:lpstr>Oheň rychle uhasí _ asiči. Napiš chybějící písmenko.</vt:lpstr>
      <vt:lpstr>Jaké je slovo nadřazené pro hrnek, hrnec? Kdo umí psát, doplní:  - - - - - í</vt:lpstr>
      <vt:lpstr>Jsi pomalý jako ……. ? Znáš jiné rčení? Řekni, které zvíře je nejrychlejší na světě?</vt:lpstr>
      <vt:lpstr>Prezentace aplikace PowerPoint</vt:lpstr>
      <vt:lpstr>Vyjmenuj co nejvíce hudebních nástrojů, hodně jich začíná jich má „h“ na začátku. Nevíš-li podívej se na další stranu.</vt:lpstr>
      <vt:lpstr>Hudební nástroje</vt:lpstr>
      <vt:lpstr>Prezentace aplikace PowerPoint</vt:lpstr>
      <vt:lpstr>                    Zdroje:  fotografie hradu: autor Jaroslav Wutka hoboj: http://www.zusbreznice.cz/php_aplikace/data/redakcniFoto_1028.jpg harmonika foukací: https://www.google.cz/search?q=harmonika+foukac%C3%AD&amp;source=lnms&amp;tbm=isch&amp;sa=X&amp;ei=xEm3UefTMs2B4ATq8oHABQ&amp;ved=0CAcQ_AUoAQ&amp;biw=1366&amp;bih=639#facrc=_&amp;imgrc=PQbF_I0tsMrEHM%3A%3Bpp-1GQegg_qW3M%3Bhttp%253A%252F%252Fwww.prokapelu.cz%252Fgalerie%252F1_10742%252Fhohner-cross-harp-g-foukaci-harmonika-original.jpg%3Bhttp%253A%252F%252Fwww.prokapelu.cz%252Fhohner-cross-harp-g-foukaci-harmonika%252F%3B640%3B403 harmonika tahací:  https://www.google.cz/search?q=harmonika+tahac%C3%AD&amp;tbm=isch&amp;tbo=u&amp;source=univ&amp;sa=X&amp;ei=oUq3UY-MLMTy4QTu2YGwBQ&amp;sqi=2&amp;ved=0CEcQsAQ&amp;biw=1366&amp;bih=639#facrc=_&amp;imgrc=mN-6tXIGGElJJM%3A%3Bfx9nkWKJKS5SKM%3Bhttp%253A%252F%252Fo.quizlet.com%252Fi%252FvU08opSqkyqkX2-RH70KfQ_m.jpg%3Bhttp%253A%252F%252Fquizlet.com%252F2169944%252Fculture-3-flash-cards%252F%3B240%3B181 heligon: http://www.google.cz/imgres?imgurl=https://upload.wikimedia.org/wikipedia/commons/thumb/c/c4/Joueur.jpg/220px-Joueur.jpg&amp;imgrefurl=https://cs.wikipedia.org/wiki/Helig%25C3%25B3n&amp;h=165&amp;w=220&amp;sz=15&amp;tbnid=NGULLxU9d7tczM:&amp;tbnh=91&amp;tbnw=121&amp;zoom=1&amp;usg=__1JcuONpoyBsgh_hzn3JQNgGys9A=&amp;docid=W2UOt7MyuRhe-M&amp;sa=X&amp;ei=tE23UYygEKKE4gTrkoCwAg&amp;ved=0CDcQ9QEwAQ&amp;dur=668  ostatní fotografie autorka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Žák</dc:creator>
  <cp:lastModifiedBy>Žák</cp:lastModifiedBy>
  <cp:revision>22</cp:revision>
  <dcterms:created xsi:type="dcterms:W3CDTF">2013-06-02T19:34:02Z</dcterms:created>
  <dcterms:modified xsi:type="dcterms:W3CDTF">2013-11-05T21:19:26Z</dcterms:modified>
</cp:coreProperties>
</file>