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7"/>
  </p:notesMasterIdLst>
  <p:sldIdLst>
    <p:sldId id="259" r:id="rId2"/>
    <p:sldId id="267" r:id="rId3"/>
    <p:sldId id="256" r:id="rId4"/>
    <p:sldId id="266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6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3F45D6-361A-4B64-82DA-E7CB0A5A26C7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9E54A4-B107-4885-85D2-FE78DF3A53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738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E54A4-B107-4885-85D2-FE78DF3A53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67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C94497-4A26-4144-BD0A-54901BB151ED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BEED9E-49A6-4691-9F4F-F9C928F08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600" y="2924944"/>
            <a:ext cx="7175351" cy="1793167"/>
          </a:xfrm>
        </p:spPr>
        <p:txBody>
          <a:bodyPr/>
          <a:lstStyle/>
          <a:p>
            <a:pPr marL="182880" indent="0" algn="ctr" eaLnBrk="1" hangingPunct="1">
              <a:buNone/>
              <a:defRPr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Základní škola, Hořice, Husova 11</a:t>
            </a:r>
            <a:br>
              <a:rPr lang="cs-CZ" sz="3200" b="1" dirty="0" smtClean="0">
                <a:latin typeface="Calibri" pitchFamily="34" charset="0"/>
                <a:cs typeface="Calibri" pitchFamily="34" charset="0"/>
              </a:rPr>
            </a:b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 1_46 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SLOVNÍ </a:t>
            </a:r>
            <a:r>
              <a:rPr lang="cs-CZ" dirty="0" smtClean="0">
                <a:latin typeface="+mn-lt"/>
              </a:rPr>
              <a:t>DRUHY - </a:t>
            </a:r>
            <a:r>
              <a:rPr lang="cs-CZ" dirty="0" smtClean="0">
                <a:latin typeface="+mn-lt"/>
              </a:rPr>
              <a:t>5</a:t>
            </a:r>
            <a:r>
              <a:rPr lang="cs-CZ" dirty="0" smtClean="0">
                <a:latin typeface="+mn-lt"/>
              </a:rPr>
              <a:t>. - 6</a:t>
            </a:r>
            <a:r>
              <a:rPr lang="cs-CZ" dirty="0" smtClean="0">
                <a:latin typeface="+mn-lt"/>
              </a:rPr>
              <a:t>. r. ČESKÝ JAZYK</a:t>
            </a:r>
          </a:p>
        </p:txBody>
      </p:sp>
    </p:spTree>
    <p:extLst>
      <p:ext uri="{BB962C8B-B14F-4D97-AF65-F5344CB8AC3E}">
        <p14:creationId xmlns:p14="http://schemas.microsoft.com/office/powerpoint/2010/main" val="7805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ČLOVĚK II. SLOVNÍ </a:t>
            </a:r>
            <a:r>
              <a:rPr lang="cs-CZ" sz="1600" dirty="0" smtClean="0"/>
              <a:t>DRUHY - </a:t>
            </a:r>
            <a:r>
              <a:rPr lang="cs-CZ" sz="1600" dirty="0" smtClean="0"/>
              <a:t>5</a:t>
            </a:r>
            <a:r>
              <a:rPr lang="cs-CZ" sz="1600" dirty="0" smtClean="0"/>
              <a:t>. - </a:t>
            </a:r>
            <a:r>
              <a:rPr lang="cs-CZ" sz="1600" dirty="0" smtClean="0"/>
              <a:t>6. r.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 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22. 3. 2011  Žáci doplňují tvary podstatných jmen a sloves do vět.   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učení,kompetence k řešení problému, kompetence komunikativní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občanská 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Poznávat podstatná jména a slovesa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 </a:t>
            </a:r>
            <a:r>
              <a:rPr lang="cs-CZ" sz="1600" dirty="0" smtClean="0"/>
              <a:t>- 6</a:t>
            </a:r>
            <a:r>
              <a:rPr lang="cs-CZ" sz="1600" dirty="0" smtClean="0"/>
              <a:t>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496944" cy="358298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Doplň vhodná podstatná jména ve správném tvaru:</a:t>
            </a:r>
          </a:p>
          <a:p>
            <a:endParaRPr lang="cs-CZ" dirty="0" smtClean="0"/>
          </a:p>
          <a:p>
            <a:r>
              <a:rPr lang="cs-CZ" dirty="0" smtClean="0"/>
              <a:t>Učitel má………………………………….</a:t>
            </a:r>
          </a:p>
          <a:p>
            <a:r>
              <a:rPr lang="cs-CZ" dirty="0" smtClean="0"/>
              <a:t>Žák má……………………………………..</a:t>
            </a:r>
          </a:p>
          <a:p>
            <a:r>
              <a:rPr lang="cs-CZ" dirty="0" smtClean="0"/>
              <a:t>Maminka má …………………………….</a:t>
            </a:r>
          </a:p>
          <a:p>
            <a:r>
              <a:rPr lang="cs-CZ" dirty="0" smtClean="0"/>
              <a:t>Řidič má…………………………………..</a:t>
            </a:r>
          </a:p>
          <a:p>
            <a:r>
              <a:rPr lang="cs-CZ" dirty="0" smtClean="0"/>
              <a:t>Cukrář má………………………………..</a:t>
            </a:r>
          </a:p>
          <a:p>
            <a:r>
              <a:rPr lang="cs-CZ" dirty="0" smtClean="0"/>
              <a:t>Sestra má………………………………….</a:t>
            </a:r>
          </a:p>
          <a:p>
            <a:r>
              <a:rPr lang="cs-CZ" dirty="0" smtClean="0"/>
              <a:t>Tatínek má…………………………………</a:t>
            </a:r>
          </a:p>
          <a:p>
            <a:r>
              <a:rPr lang="cs-CZ" dirty="0" smtClean="0"/>
              <a:t>Lékař má…………………………………..</a:t>
            </a:r>
          </a:p>
          <a:p>
            <a:r>
              <a:rPr lang="cs-CZ" dirty="0" smtClean="0"/>
              <a:t>Rybář má…………………………………….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7344816" cy="1584176"/>
          </a:xfrm>
        </p:spPr>
        <p:txBody>
          <a:bodyPr/>
          <a:lstStyle/>
          <a:p>
            <a:r>
              <a:rPr lang="cs-CZ" dirty="0" smtClean="0"/>
              <a:t>Co kdo </a:t>
            </a:r>
            <a:r>
              <a:rPr lang="cs-CZ" dirty="0" smtClean="0"/>
              <a:t>má?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355976" y="2281518"/>
            <a:ext cx="4248472" cy="352839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7602" y="274027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korále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29249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085184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křída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1850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386104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panenka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277569" y="455441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zákusek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6450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33569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recept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436975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prut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6007990"/>
            <a:ext cx="29163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b="1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109010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332656"/>
            <a:ext cx="8784976" cy="619268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Co kdo dělá? 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Doplň vhodná slovesa:</a:t>
            </a:r>
          </a:p>
          <a:p>
            <a:pPr algn="l"/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Učitel …….....na tabuli.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Žák….........v lavici.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Maminka………..oběd.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Tatínek………..auto.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Lékař………..pacienta.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Prodavačka………salám.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Zedník…………. nový dům.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 algn="l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-252536" y="2060848"/>
            <a:ext cx="7622233" cy="525452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sz="2000" dirty="0"/>
          </a:p>
        </p:txBody>
      </p:sp>
      <p:sp>
        <p:nvSpPr>
          <p:cNvPr id="5" name="Ovál 4"/>
          <p:cNvSpPr/>
          <p:nvPr/>
        </p:nvSpPr>
        <p:spPr>
          <a:xfrm>
            <a:off x="4360198" y="1211058"/>
            <a:ext cx="3960440" cy="3672408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51043" y="4149080"/>
            <a:ext cx="1877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píše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5913863" y="2420888"/>
            <a:ext cx="674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5436096" y="3392996"/>
            <a:ext cx="711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řídí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6588222" y="3577662"/>
            <a:ext cx="1368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ošetřuje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4208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váží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1772816"/>
            <a:ext cx="1177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vaří</a:t>
            </a: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10914" y="5733256"/>
            <a:ext cx="15121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77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75856" y="6165304"/>
            <a:ext cx="3352801" cy="365125"/>
          </a:xfrm>
        </p:spPr>
        <p:txBody>
          <a:bodyPr/>
          <a:lstStyle/>
          <a:p>
            <a:pPr algn="ctr">
              <a:defRPr/>
            </a:pPr>
            <a:r>
              <a:rPr lang="cs-CZ" dirty="0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Odkazy a citace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8892480" cy="5760640"/>
          </a:xfrm>
        </p:spPr>
        <p:txBody>
          <a:bodyPr>
            <a:normAutofit/>
          </a:bodyPr>
          <a:lstStyle/>
          <a:p>
            <a:endParaRPr lang="cs-CZ" sz="1200" i="1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9435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</TotalTime>
  <Words>215</Words>
  <Application>Microsoft Office PowerPoint</Application>
  <PresentationFormat>Předvádění na obrazovce (4:3)</PresentationFormat>
  <Paragraphs>64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Základní škola, Hořice, Husova 11 VY_32_INOVACE 1_46 </vt:lpstr>
      <vt:lpstr>Prezentace aplikace PowerPoint</vt:lpstr>
      <vt:lpstr>Co kdo má?</vt:lpstr>
      <vt:lpstr> 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kdo má ?</dc:title>
  <dc:creator>xxx</dc:creator>
  <cp:lastModifiedBy>Martin Králík</cp:lastModifiedBy>
  <cp:revision>38</cp:revision>
  <dcterms:created xsi:type="dcterms:W3CDTF">2011-04-04T15:59:17Z</dcterms:created>
  <dcterms:modified xsi:type="dcterms:W3CDTF">2012-03-19T14:56:17Z</dcterms:modified>
</cp:coreProperties>
</file>