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1" r:id="rId3"/>
    <p:sldId id="256" r:id="rId4"/>
    <p:sldId id="260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9E8625-4EC0-4EE2-B764-36A24130EE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D12A3-0D38-40DF-9697-F72AB8F02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644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9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690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24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808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676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88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35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3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17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43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1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3C034-320D-450A-917A-9D213CB00AD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E2253-F91B-450E-A394-5D7D9236F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91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1_48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5685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SLOVNÍ </a:t>
            </a:r>
            <a:r>
              <a:rPr lang="cs-CZ" dirty="0" smtClean="0">
                <a:latin typeface="+mn-lt"/>
              </a:rPr>
              <a:t>DRUHY - </a:t>
            </a:r>
            <a:r>
              <a:rPr lang="cs-CZ" dirty="0" smtClean="0">
                <a:latin typeface="+mn-lt"/>
              </a:rPr>
              <a:t>8</a:t>
            </a:r>
            <a:r>
              <a:rPr lang="cs-CZ" dirty="0" smtClean="0">
                <a:latin typeface="+mn-lt"/>
              </a:rPr>
              <a:t>. - 9</a:t>
            </a:r>
            <a:r>
              <a:rPr lang="cs-CZ" dirty="0" smtClean="0">
                <a:latin typeface="+mn-lt"/>
              </a:rPr>
              <a:t>. r. ČESKÝ  JAZYK</a:t>
            </a:r>
          </a:p>
        </p:txBody>
      </p:sp>
    </p:spTree>
    <p:extLst>
      <p:ext uri="{BB962C8B-B14F-4D97-AF65-F5344CB8AC3E}">
        <p14:creationId xmlns:p14="http://schemas.microsoft.com/office/powerpoint/2010/main" val="221409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SLOVNÍ </a:t>
            </a:r>
            <a:r>
              <a:rPr lang="cs-CZ" sz="1600" dirty="0" smtClean="0"/>
              <a:t>DRUHY - </a:t>
            </a:r>
            <a:r>
              <a:rPr lang="cs-CZ" sz="1600" dirty="0" smtClean="0"/>
              <a:t>8</a:t>
            </a:r>
            <a:r>
              <a:rPr lang="cs-CZ" sz="1600" dirty="0" smtClean="0"/>
              <a:t>. - </a:t>
            </a:r>
            <a:r>
              <a:rPr lang="cs-CZ" sz="1600" dirty="0" smtClean="0"/>
              <a:t>9. r. ČESKÝ 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14. 2. 2011 Text je určen k procvičování učiva o slovních druzích. Žáci tvoří věty s danými slovními druhy.</a:t>
            </a:r>
          </a:p>
          <a:p>
            <a:pPr>
              <a:buNone/>
            </a:pPr>
            <a:r>
              <a:rPr lang="cs-CZ" sz="1600" dirty="0" smtClean="0"/>
              <a:t>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Občanská výchova, pracovní činnosti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Znát skloňování podstatných jmen, přídavných jmen, časovat slovesa.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8. - 9.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1470025"/>
          </a:xfrm>
        </p:spPr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496" y="1412776"/>
            <a:ext cx="8856984" cy="5445224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Zařaď podstatná jména, přídavná jména a slovesa: </a:t>
            </a:r>
            <a:r>
              <a:rPr lang="cs-CZ" dirty="0" smtClean="0">
                <a:solidFill>
                  <a:schemeClr val="tx1"/>
                </a:solidFill>
              </a:rPr>
              <a:t>Luboš je milý a slušný chlapec.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Hanka má pěkné červené šaty. 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Maminka koupila čerstvý chléb.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727025"/>
              </p:ext>
            </p:extLst>
          </p:nvPr>
        </p:nvGraphicFramePr>
        <p:xfrm>
          <a:off x="1043608" y="3789040"/>
          <a:ext cx="1368152" cy="3024336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Podst. jm. 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272584"/>
              </p:ext>
            </p:extLst>
          </p:nvPr>
        </p:nvGraphicFramePr>
        <p:xfrm>
          <a:off x="5220072" y="3789037"/>
          <a:ext cx="1368152" cy="306896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47557">
                <a:tc>
                  <a:txBody>
                    <a:bodyPr/>
                    <a:lstStyle/>
                    <a:p>
                      <a:r>
                        <a:rPr lang="cs-CZ" dirty="0" smtClean="0"/>
                        <a:t>Příd. </a:t>
                      </a:r>
                      <a:r>
                        <a:rPr lang="cs-CZ" dirty="0" smtClean="0"/>
                        <a:t>jm. </a:t>
                      </a:r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6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443337"/>
              </p:ext>
            </p:extLst>
          </p:nvPr>
        </p:nvGraphicFramePr>
        <p:xfrm>
          <a:off x="7452320" y="3833664"/>
          <a:ext cx="1368152" cy="3024336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368152"/>
              </a:tblGrid>
              <a:tr h="421759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37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08432" y="5877272"/>
            <a:ext cx="18722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52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 smtClean="0"/>
              <a:t>druhy -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324007"/>
              </p:ext>
            </p:extLst>
          </p:nvPr>
        </p:nvGraphicFramePr>
        <p:xfrm>
          <a:off x="539552" y="2564904"/>
          <a:ext cx="1584176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Podst. jm.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Luboš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chlapec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Hanka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šaty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chléb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027505"/>
              </p:ext>
            </p:extLst>
          </p:nvPr>
        </p:nvGraphicFramePr>
        <p:xfrm>
          <a:off x="2483768" y="2564904"/>
          <a:ext cx="1584176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Příd. jm.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slušný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pěkné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červené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čerstvý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04330"/>
              </p:ext>
            </p:extLst>
          </p:nvPr>
        </p:nvGraphicFramePr>
        <p:xfrm>
          <a:off x="4427984" y="2564904"/>
          <a:ext cx="1607840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078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95936" y="5805264"/>
            <a:ext cx="20162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309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Napiš do </a:t>
            </a:r>
            <a:r>
              <a:rPr lang="cs-CZ" dirty="0" smtClean="0"/>
              <a:t>tabulky: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Přídavné jméno </a:t>
            </a:r>
          </a:p>
          <a:p>
            <a:pPr marL="0" indent="0">
              <a:buNone/>
            </a:pPr>
            <a:r>
              <a:rPr lang="cs-CZ" dirty="0" smtClean="0"/>
              <a:t>2. Podstatné jméno v 1</a:t>
            </a:r>
            <a:r>
              <a:rPr lang="cs-CZ" dirty="0" smtClean="0"/>
              <a:t>. pádě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Sloveso v čase minulém</a:t>
            </a:r>
          </a:p>
          <a:p>
            <a:pPr marL="0" indent="0">
              <a:buNone/>
            </a:pPr>
            <a:r>
              <a:rPr lang="cs-CZ" dirty="0" smtClean="0"/>
              <a:t>4. Číslovku</a:t>
            </a:r>
          </a:p>
          <a:p>
            <a:pPr marL="0" indent="0">
              <a:buNone/>
            </a:pPr>
            <a:r>
              <a:rPr lang="cs-CZ" dirty="0" smtClean="0"/>
              <a:t>5. Podstatné jméno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497569"/>
              </p:ext>
            </p:extLst>
          </p:nvPr>
        </p:nvGraphicFramePr>
        <p:xfrm>
          <a:off x="7380312" y="4149079"/>
          <a:ext cx="1535832" cy="2536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5832"/>
              </a:tblGrid>
              <a:tr h="5072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2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689700"/>
              </p:ext>
            </p:extLst>
          </p:nvPr>
        </p:nvGraphicFramePr>
        <p:xfrm>
          <a:off x="5508104" y="4149080"/>
          <a:ext cx="1535832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58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270057"/>
              </p:ext>
            </p:extLst>
          </p:nvPr>
        </p:nvGraphicFramePr>
        <p:xfrm>
          <a:off x="7380312" y="1700806"/>
          <a:ext cx="1463824" cy="2248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3824"/>
              </a:tblGrid>
              <a:tr h="4496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6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7757493"/>
              </p:ext>
            </p:extLst>
          </p:nvPr>
        </p:nvGraphicFramePr>
        <p:xfrm>
          <a:off x="5508104" y="1700806"/>
          <a:ext cx="1584176" cy="2320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464007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milý</a:t>
                      </a:r>
                      <a:endParaRPr lang="cs-CZ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strýc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přinesl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dvě</a:t>
                      </a:r>
                      <a:endParaRPr lang="cs-CZ" dirty="0"/>
                    </a:p>
                  </a:txBody>
                  <a:tcPr/>
                </a:tc>
              </a:tr>
              <a:tr h="464007">
                <a:tc>
                  <a:txBody>
                    <a:bodyPr/>
                    <a:lstStyle/>
                    <a:p>
                      <a:r>
                        <a:rPr lang="cs-CZ" dirty="0" smtClean="0"/>
                        <a:t>čokolády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510368" y="124185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5877272"/>
            <a:ext cx="18722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31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93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247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Základní škola, Hořice, Husova 11 VY_32_INOVACE 1_48 </vt:lpstr>
      <vt:lpstr>Prezentace aplikace PowerPoint</vt:lpstr>
      <vt:lpstr>Slovní druhy</vt:lpstr>
      <vt:lpstr>Slovní druhy - kontrola</vt:lpstr>
      <vt:lpstr>Slovní druhy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Martin Králík</cp:lastModifiedBy>
  <cp:revision>33</cp:revision>
  <dcterms:created xsi:type="dcterms:W3CDTF">2011-04-10T12:08:45Z</dcterms:created>
  <dcterms:modified xsi:type="dcterms:W3CDTF">2012-03-19T14:50:43Z</dcterms:modified>
</cp:coreProperties>
</file>