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4" r:id="rId3"/>
    <p:sldId id="260" r:id="rId4"/>
    <p:sldId id="263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6" autoAdjust="0"/>
    <p:restoredTop sz="94660"/>
  </p:normalViewPr>
  <p:slideViewPr>
    <p:cSldViewPr>
      <p:cViewPr>
        <p:scale>
          <a:sx n="76" d="100"/>
          <a:sy n="76" d="100"/>
        </p:scale>
        <p:origin x="-117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7944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4139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7419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209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0314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0185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1016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519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3459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795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139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CB619-207F-46AA-AA1E-64E0FFDD482B}" type="datetimeFigureOut">
              <a:rPr lang="cs-CZ" smtClean="0"/>
              <a:pPr/>
              <a:t>19.3.2012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05E25-78CB-4A22-8A4D-D22622BA17A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9886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detsky.blog.cz/rubrika/kontakt-na-m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VY_32_INOVACE 2_84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ZEMĚ II.</a:t>
            </a:r>
          </a:p>
          <a:p>
            <a:pPr algn="ctr" eaLnBrk="1" hangingPunct="1">
              <a:defRPr/>
            </a:pPr>
            <a:r>
              <a:rPr lang="cs-CZ" smtClean="0">
                <a:latin typeface="+mn-lt"/>
              </a:rPr>
              <a:t>HÁDANKY- ČESKÝ JAZYK</a:t>
            </a:r>
            <a:endParaRPr lang="cs-CZ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535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NÁZEV DIGITÁLNÍHO UČEBNÍHO MATERIÁLU: ZEMĚ II. HÁDANKY- ČESKÝ JAZYK</a:t>
            </a:r>
          </a:p>
          <a:p>
            <a:pPr>
              <a:buNone/>
            </a:pPr>
            <a:r>
              <a:rPr lang="cs-CZ" sz="1600" dirty="0" smtClean="0"/>
              <a:t> </a:t>
            </a:r>
          </a:p>
          <a:p>
            <a:pPr>
              <a:buNone/>
            </a:pPr>
            <a:r>
              <a:rPr lang="cs-CZ" sz="1600" dirty="0" smtClean="0"/>
              <a:t>AUTOR: Mgr. Jarmila Luštická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STRUČNÁ ANOTACE (OBSAH, DATUM PILOTÁŽE): 19. 4. 2011 Žáci čtou hádanky  s přírodní tématikou. Jsou vedeni k pozorování  dějů  v přírodě.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VZDĚLÁVACÍ PŘEDMĚT (VE KTERÉM BYL MATERIÁL ODUČEN): Český jazyk 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KLÍČOVÉ KOMPETENCE: Klíčové kompetence k učení, klíčové kompetence k řešení problému,kompetence komunikativní.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MEZIPŘEDMĚTOVÉ VZTAHY: Prvouka, přírodověda 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OČEKÁVANÝ VÝSTUP: Pamatovat si reprodukovat jednoduché říkanky a básničky.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>
              <a:buNone/>
            </a:pPr>
            <a:r>
              <a:rPr lang="cs-CZ" sz="1600" dirty="0" smtClean="0"/>
              <a:t>TYPICKÁ VĚKOVÁ SKUPINA: 3</a:t>
            </a:r>
            <a:r>
              <a:rPr lang="cs-CZ" sz="1600" dirty="0" smtClean="0"/>
              <a:t>. - 5</a:t>
            </a:r>
            <a:r>
              <a:rPr lang="cs-CZ" sz="1600" dirty="0" smtClean="0"/>
              <a:t>. ročník, ZŠ praktická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Hádanky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800" dirty="0" smtClean="0"/>
              <a:t>Běží to v potoku</a:t>
            </a:r>
            <a:br>
              <a:rPr lang="cs-CZ" sz="2800" dirty="0" smtClean="0"/>
            </a:br>
            <a:r>
              <a:rPr lang="cs-CZ" sz="2800" dirty="0" smtClean="0"/>
              <a:t>od roka do roku,</a:t>
            </a:r>
            <a:br>
              <a:rPr lang="cs-CZ" sz="2800" dirty="0" smtClean="0"/>
            </a:br>
            <a:r>
              <a:rPr lang="cs-CZ" sz="2800" dirty="0" smtClean="0"/>
              <a:t>a vždycky dopředu</a:t>
            </a:r>
            <a:br>
              <a:rPr lang="cs-CZ" sz="2800" dirty="0" smtClean="0"/>
            </a:br>
            <a:r>
              <a:rPr lang="cs-CZ" sz="2800" dirty="0" smtClean="0"/>
              <a:t>a nikdy pozadu:</a:t>
            </a:r>
            <a:br>
              <a:rPr lang="cs-CZ" sz="2800" dirty="0" smtClean="0"/>
            </a:br>
            <a:r>
              <a:rPr lang="cs-CZ" sz="2800" dirty="0" smtClean="0"/>
              <a:t>pověz mi proroku, co je to?</a:t>
            </a:r>
          </a:p>
          <a:p>
            <a:endParaRPr lang="cs-CZ" sz="2800" dirty="0" smtClean="0"/>
          </a:p>
          <a:p>
            <a:r>
              <a:rPr lang="cs-CZ" sz="2800" dirty="0" smtClean="0"/>
              <a:t>Ze </a:t>
            </a:r>
            <a:r>
              <a:rPr lang="cs-CZ" sz="2800" dirty="0"/>
              <a:t>střechy se na svět dívá,</a:t>
            </a:r>
            <a:br>
              <a:rPr lang="cs-CZ" sz="2800" dirty="0"/>
            </a:br>
            <a:r>
              <a:rPr lang="cs-CZ" sz="2800" dirty="0"/>
              <a:t>nezamává, nezakývá.</a:t>
            </a:r>
            <a:br>
              <a:rPr lang="cs-CZ" sz="2800" dirty="0"/>
            </a:br>
            <a:r>
              <a:rPr lang="cs-CZ" sz="2800" dirty="0"/>
              <a:t>Roste shora dolů k zemi,</a:t>
            </a:r>
            <a:br>
              <a:rPr lang="cs-CZ" sz="2800" dirty="0"/>
            </a:br>
            <a:r>
              <a:rPr lang="cs-CZ" sz="2800" dirty="0"/>
              <a:t>nehýbá se a je němý.</a:t>
            </a:r>
            <a:br>
              <a:rPr lang="cs-CZ" sz="2800" dirty="0"/>
            </a:br>
            <a:r>
              <a:rPr lang="cs-CZ" sz="2800" dirty="0"/>
              <a:t>Sotva slunce zazáří,</a:t>
            </a:r>
            <a:br>
              <a:rPr lang="cs-CZ" sz="2800" dirty="0"/>
            </a:br>
            <a:r>
              <a:rPr lang="cs-CZ" sz="2800" dirty="0"/>
              <a:t>už má slzy na tváři.</a:t>
            </a:r>
          </a:p>
          <a:p>
            <a:endParaRPr lang="cs-CZ" sz="2800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1484784"/>
            <a:ext cx="2736304" cy="2088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9" name="Picture 5" descr="C:\Documents and Settings\Správce\Local Settings\Temporary Internet Files\Content.IE5\U3BIJ3ZD\MP9004035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516" y="764704"/>
            <a:ext cx="2431552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Správce\Local Settings\Temporary Internet Files\Content.IE5\E7G8WE8Y\MP90040690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5" y="4941168"/>
            <a:ext cx="2053030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35896" y="5877272"/>
            <a:ext cx="201622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/>
              <a:t>Dostupné z Metodického portálu www.rvp.cz, ISSN: 1802-4785, financovaného z ESF a státního rozpočtu ČR. Provozováno Výzkumným ústavem pedagogickým v Praze.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320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Hádanky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13579"/>
            <a:ext cx="8229600" cy="4525963"/>
          </a:xfrm>
        </p:spPr>
        <p:txBody>
          <a:bodyPr/>
          <a:lstStyle/>
          <a:p>
            <a:r>
              <a:rPr lang="cs-CZ" dirty="0" smtClean="0"/>
              <a:t>Bubnuje bubeníček na střechy,</a:t>
            </a:r>
          </a:p>
          <a:p>
            <a:pPr marL="0" indent="0">
              <a:buNone/>
            </a:pPr>
            <a:r>
              <a:rPr lang="cs-CZ" dirty="0" smtClean="0"/>
              <a:t>    Vyvádí po městě neplechy.</a:t>
            </a:r>
          </a:p>
          <a:p>
            <a:endParaRPr lang="cs-CZ" dirty="0" smtClean="0"/>
          </a:p>
          <a:p>
            <a:r>
              <a:rPr lang="cs-CZ" dirty="0" smtClean="0"/>
              <a:t>Letí dravec vzduchoplavec,</a:t>
            </a:r>
          </a:p>
          <a:p>
            <a:pPr marL="0" indent="0">
              <a:buNone/>
            </a:pPr>
            <a:r>
              <a:rPr lang="cs-CZ" dirty="0" smtClean="0"/>
              <a:t>    Silou dechu sfoukne střechu.</a:t>
            </a:r>
            <a:endParaRPr lang="cs-CZ" dirty="0"/>
          </a:p>
        </p:txBody>
      </p:sp>
      <p:pic>
        <p:nvPicPr>
          <p:cNvPr id="1026" name="Picture 2" descr="C:\Documents and Settings\Správce\Local Settings\Temporary Internet Files\Content.IE5\U3BIJ3ZD\MC9002379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11369" y="1412777"/>
            <a:ext cx="1241920" cy="158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Správce\Local Settings\Temporary Internet Files\Content.IE5\5KZ72WSH\MC9002330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49866"/>
            <a:ext cx="1967865" cy="203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51920" y="5733256"/>
            <a:ext cx="17281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/>
              <a:t>Dostupné z Metodického portálu www.rvp.cz, ISSN: 1802-4785, financovaného z ESF a státního rozpočtu ČR. Provozováno Výzkumným ústavem pedagogickým v Praze.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998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Hádanky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Neustále mění tvar, přesto je stále kulatý.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 zimě dokonce i zebe. V létě </a:t>
            </a:r>
            <a:r>
              <a:rPr lang="cs-CZ" dirty="0" smtClean="0"/>
              <a:t>je ho </a:t>
            </a:r>
            <a:r>
              <a:rPr lang="cs-CZ" dirty="0" smtClean="0"/>
              <a:t>plné nebe.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Na obzoru beránky z rána jako za večera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proměňuje červánky.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palouce, modré louce</a:t>
            </a:r>
          </a:p>
          <a:p>
            <a:pPr marL="0" indent="0">
              <a:buNone/>
            </a:pPr>
            <a:r>
              <a:rPr lang="cs-CZ" dirty="0" smtClean="0"/>
              <a:t>     pasou </a:t>
            </a:r>
            <a:r>
              <a:rPr lang="cs-CZ" dirty="0"/>
              <a:t>se tam zlaté ovce:</a:t>
            </a:r>
          </a:p>
          <a:p>
            <a:pPr marL="0" indent="0">
              <a:buNone/>
            </a:pPr>
            <a:r>
              <a:rPr lang="cs-CZ" dirty="0" smtClean="0"/>
              <a:t>     v </a:t>
            </a:r>
            <a:r>
              <a:rPr lang="cs-CZ" dirty="0"/>
              <a:t>noci se tam pasou, ve dne</a:t>
            </a:r>
          </a:p>
          <a:p>
            <a:pPr marL="0" indent="0">
              <a:buNone/>
            </a:pPr>
            <a:r>
              <a:rPr lang="cs-CZ" dirty="0" smtClean="0"/>
              <a:t>     neuhlídáš </a:t>
            </a:r>
            <a:r>
              <a:rPr lang="cs-CZ" dirty="0"/>
              <a:t>ani jedné.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5" name="Měsíc 4"/>
          <p:cNvSpPr/>
          <p:nvPr/>
        </p:nvSpPr>
        <p:spPr>
          <a:xfrm>
            <a:off x="7596336" y="1124744"/>
            <a:ext cx="936104" cy="1584176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Slunce 5"/>
          <p:cNvSpPr/>
          <p:nvPr/>
        </p:nvSpPr>
        <p:spPr>
          <a:xfrm>
            <a:off x="6012160" y="2768924"/>
            <a:ext cx="1152128" cy="1080120"/>
          </a:xfrm>
          <a:prstGeom prst="su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6cípá hvězda 7"/>
          <p:cNvSpPr/>
          <p:nvPr/>
        </p:nvSpPr>
        <p:spPr>
          <a:xfrm>
            <a:off x="5508104" y="4653136"/>
            <a:ext cx="1224136" cy="136815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11336" y="5733256"/>
            <a:ext cx="1800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/>
              <a:t>Dostupné z Metodického portálu www.rvp.cz, ISSN: 1802-4785, financovaného z ESF a státního rozpočtu ČR. Provozováno Výzkumným ústavem pedagogickým v Praze.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316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a 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000" i="1" dirty="0"/>
              <a:t>Dětský blog</a:t>
            </a:r>
            <a:r>
              <a:rPr lang="cs-CZ" sz="1000" dirty="0"/>
              <a:t> [online]. 30. října 2006 [cit. 2011-04-16]. Hádanky. Dostupné z WWW: </a:t>
            </a:r>
            <a:r>
              <a:rPr lang="cs-CZ" sz="1000" dirty="0" smtClean="0">
                <a:hlinkClick r:id="rId2"/>
              </a:rPr>
              <a:t>http</a:t>
            </a:r>
            <a:r>
              <a:rPr lang="cs-CZ" sz="1000" dirty="0">
                <a:hlinkClick r:id="rId2"/>
              </a:rPr>
              <a:t>://</a:t>
            </a:r>
            <a:r>
              <a:rPr lang="cs-CZ" sz="1000" dirty="0" smtClean="0">
                <a:hlinkClick r:id="rId2"/>
              </a:rPr>
              <a:t>detsky.blog.cz/rubrika/kontakt-na-me</a:t>
            </a:r>
            <a:endParaRPr lang="cs-CZ" sz="1000" dirty="0" smtClean="0"/>
          </a:p>
          <a:p>
            <a:pPr marL="0" indent="0">
              <a:buNone/>
            </a:pPr>
            <a:endParaRPr lang="cs-CZ" sz="10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1840" y="6237312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564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249</Words>
  <Application>Microsoft Office PowerPoint</Application>
  <PresentationFormat>Předvádění na obrazovce (4:3)</PresentationFormat>
  <Paragraphs>48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Základní škola, Hořice, Husova 11 VY_32_INOVACE 2_84 </vt:lpstr>
      <vt:lpstr>Prezentace aplikace PowerPoint</vt:lpstr>
      <vt:lpstr>Hádanky</vt:lpstr>
      <vt:lpstr>Hádanky</vt:lpstr>
      <vt:lpstr>Hádanky</vt:lpstr>
      <vt:lpstr>Odkazy a citace</vt:lpstr>
    </vt:vector>
  </TitlesOfParts>
  <Company>yyy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Křížovka-zelenina</dc:title>
  <dc:creator>xxx</dc:creator>
  <cp:lastModifiedBy>Martin Králík</cp:lastModifiedBy>
  <cp:revision>25</cp:revision>
  <dcterms:created xsi:type="dcterms:W3CDTF">2011-04-06T15:26:43Z</dcterms:created>
  <dcterms:modified xsi:type="dcterms:W3CDTF">2012-03-19T14:46:56Z</dcterms:modified>
</cp:coreProperties>
</file>