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67" r:id="rId2"/>
    <p:sldId id="266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02740-A14C-4E20-AED0-7E56B35C64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550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29DBE-047E-4671-A07B-B5FA43B5D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925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A7211-E3C5-4091-BD90-35B61BEA0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26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2B48A-16C6-4D63-80E9-830130837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580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58990-8A97-48BE-9061-140769884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437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56F27-E7BA-4264-83B4-1D64502553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923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45F53-59A8-4C87-832A-73A80D5F73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65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6F17B-6FD3-4CD2-91CC-D83C037A6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683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366FF-4961-4F6F-93A8-0D9E8626D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162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DCB0C-8078-4589-9191-8E2891A0D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06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A9986-00CB-46D6-9B85-205449247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684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FDAFD37-FEEF-4C1F-BDA8-6A7EEACCA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>
                <a:latin typeface="Times New Roman" charset="0"/>
                <a:cs typeface="Times New Roman" charset="0"/>
              </a:rPr>
              <a:t>VY_32_INOVACE_48A_Deformační účinky síly na těleso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874713"/>
          </a:xfrm>
        </p:spPr>
        <p:txBody>
          <a:bodyPr rtlCol="0"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rgbClr val="FF0000"/>
                </a:solidFill>
              </a:rPr>
              <a:t>Účinky síly na těleso: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684213" y="1700213"/>
            <a:ext cx="3600450" cy="439578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u="sng" dirty="0" smtClean="0">
                <a:solidFill>
                  <a:srgbClr val="00B050"/>
                </a:solidFill>
              </a:rPr>
              <a:t>Síla a tvar tělesa</a:t>
            </a:r>
            <a:r>
              <a:rPr lang="cs-CZ" dirty="0" smtClean="0">
                <a:solidFill>
                  <a:srgbClr val="00B050"/>
                </a:solidFill>
              </a:rPr>
              <a:t>:</a:t>
            </a:r>
          </a:p>
          <a:p>
            <a:pPr indent="-18288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endParaRPr lang="cs-CZ" dirty="0">
              <a:solidFill>
                <a:srgbClr val="00B050"/>
              </a:solidFill>
            </a:endParaRPr>
          </a:p>
          <a:p>
            <a:pPr indent="-18288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Působením síly se </a:t>
            </a:r>
            <a:r>
              <a:rPr lang="cs-CZ" b="1" dirty="0" smtClean="0">
                <a:solidFill>
                  <a:srgbClr val="00B050"/>
                </a:solidFill>
              </a:rPr>
              <a:t>mění tvar tělesa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indent="-18288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endParaRPr lang="cs-CZ" dirty="0">
              <a:solidFill>
                <a:srgbClr val="00B050"/>
              </a:solidFill>
            </a:endParaRPr>
          </a:p>
          <a:p>
            <a:pPr indent="-18288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Síla může mít </a:t>
            </a:r>
            <a:r>
              <a:rPr lang="cs-CZ" b="1" dirty="0" smtClean="0">
                <a:solidFill>
                  <a:srgbClr val="00B050"/>
                </a:solidFill>
              </a:rPr>
              <a:t>deformační účinky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" name="Picture 3" descr="C:\Program Files (x86)\Microsoft Office\MEDIA\CAGCAT10\j0292152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03825" y="1916113"/>
            <a:ext cx="2609850" cy="309721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11188" y="476250"/>
            <a:ext cx="7845425" cy="576263"/>
          </a:xfrm>
        </p:spPr>
        <p:txBody>
          <a:bodyPr/>
          <a:lstStyle/>
          <a:p>
            <a:r>
              <a:rPr lang="cs-CZ" smtClean="0"/>
              <a:t>Odpověz na následující otázky:</a:t>
            </a: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68313" y="1268413"/>
            <a:ext cx="8207375" cy="4681537"/>
          </a:xfrm>
        </p:spPr>
        <p:txBody>
          <a:bodyPr/>
          <a:lstStyle/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Která síla mění tvar plachet na lodi ?</a:t>
            </a:r>
          </a:p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U kterých předmětů nebo součástek vyžadujeme jejich pružnost ?</a:t>
            </a:r>
          </a:p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Vyjmenujte předměty, u kterých požadujeme, aby působením síly neměnily svůj tvar.</a:t>
            </a:r>
          </a:p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Jak se změní tvar prkna na skokanském můstku  v plaveckém bazénu v okamžiku, kdy se plavec odrazí? Nakreslete směr působící síly. 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DOMA – Projeďte se na kole s málo nahuštěnými pneumatikami. Potom je dohustěte a jízdu opakujte. Jaké rozdíly jste pozorovali?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>
          <a:xfrm>
            <a:off x="468313" y="2420938"/>
            <a:ext cx="8218487" cy="3441700"/>
          </a:xfrm>
        </p:spPr>
        <p:txBody>
          <a:bodyPr/>
          <a:lstStyle/>
          <a:p>
            <a:r>
              <a:rPr lang="cs-CZ" sz="4000" smtClean="0"/>
              <a:t>Zdroj obrázků:</a:t>
            </a:r>
            <a:br>
              <a:rPr lang="cs-CZ" sz="4000" smtClean="0"/>
            </a:br>
            <a:r>
              <a:rPr lang="cs-CZ" sz="4000" smtClean="0"/>
              <a:t>www.office.microsoft.com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124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Times New Roman</vt:lpstr>
      <vt:lpstr>Arial</vt:lpstr>
      <vt:lpstr>Calibri</vt:lpstr>
      <vt:lpstr>Motiv systému Office</vt:lpstr>
      <vt:lpstr>VY_32_INOVACE_48A_Deformační účinky síly na těleso</vt:lpstr>
      <vt:lpstr>Účinky síly na těleso:</vt:lpstr>
      <vt:lpstr>Odpověz na následující otázky:</vt:lpstr>
      <vt:lpstr>Prezentace aplikace PowerPoint</vt:lpstr>
      <vt:lpstr>Zdroj obrázků: www.office.microsoft.com  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Habisonova</cp:lastModifiedBy>
  <cp:revision>52</cp:revision>
  <dcterms:created xsi:type="dcterms:W3CDTF">2003-11-19T14:30:33Z</dcterms:created>
  <dcterms:modified xsi:type="dcterms:W3CDTF">2012-03-13T09:03:45Z</dcterms:modified>
</cp:coreProperties>
</file>