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67" r:id="rId2"/>
    <p:sldId id="266" r:id="rId3"/>
    <p:sldId id="268" r:id="rId4"/>
    <p:sldId id="27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>
        <p:scale>
          <a:sx n="66" d="100"/>
          <a:sy n="66" d="100"/>
        </p:scale>
        <p:origin x="-1062" y="-8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6465A3-D093-4B39-9E6E-255C93114E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181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251346-0F9A-456B-B781-C2883F5661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999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006B5C-29B8-44A2-BCE9-68DDE7DC48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2322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BCAF61-B1B4-4316-B162-13B05CEE2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143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906F53-3340-4981-A5D4-DDE36503E8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1926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902EB6-ED94-4EBE-A242-D35F8DFC99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3334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A09AB6-3757-476A-A343-8E24FE837E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0539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CFA27A-4965-4D8E-9683-BF7D13AD35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825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A1DB1D-BB9E-47E5-9252-3288B973AB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3682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2BAF32-019C-41FD-BA7A-523A73E8EA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201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15A396-1416-487F-AA7A-7DF16BE3199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5533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8A98D77-D0DC-46EA-B288-8D18091398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858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VY_32_INOVACE_48B_Pohybové účinky síly na těleso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61810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4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874713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rgbClr val="FF0000"/>
                </a:solidFill>
              </a:rPr>
              <a:t>Účinky síly na těleso: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684212" y="1628801"/>
            <a:ext cx="4103811" cy="446720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u="sng" dirty="0">
                <a:solidFill>
                  <a:srgbClr val="0070C0"/>
                </a:solidFill>
              </a:rPr>
              <a:t>Síla a pohybový stav těles</a:t>
            </a:r>
            <a:r>
              <a:rPr lang="cs-CZ" dirty="0">
                <a:solidFill>
                  <a:srgbClr val="0070C0"/>
                </a:solidFill>
              </a:rPr>
              <a:t>: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dirty="0">
                <a:solidFill>
                  <a:srgbClr val="0070C0"/>
                </a:solidFill>
              </a:rPr>
              <a:t>Síla může: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None/>
              <a:defRPr/>
            </a:pPr>
            <a:endParaRPr lang="cs-CZ" sz="1000" dirty="0">
              <a:solidFill>
                <a:srgbClr val="0070C0"/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rgbClr val="0070C0"/>
                </a:solidFill>
              </a:rPr>
              <a:t>1) uvést těleso </a:t>
            </a:r>
            <a:r>
              <a:rPr lang="cs-CZ" dirty="0" smtClean="0">
                <a:solidFill>
                  <a:srgbClr val="0070C0"/>
                </a:solidFill>
              </a:rPr>
              <a:t>                       do </a:t>
            </a:r>
            <a:r>
              <a:rPr lang="cs-CZ" dirty="0">
                <a:solidFill>
                  <a:srgbClr val="0070C0"/>
                </a:solidFill>
              </a:rPr>
              <a:t>pohybu nebo klidu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None/>
              <a:defRPr/>
            </a:pPr>
            <a:endParaRPr lang="cs-CZ" sz="1000" dirty="0">
              <a:solidFill>
                <a:srgbClr val="0070C0"/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rgbClr val="0070C0"/>
                </a:solidFill>
              </a:rPr>
              <a:t>2) měnit rychlost tělesa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1000" dirty="0">
              <a:solidFill>
                <a:srgbClr val="0070C0"/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rgbClr val="0070C0"/>
                </a:solidFill>
              </a:rPr>
              <a:t>3) měnit směr pohybu tělesa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1000" dirty="0">
              <a:solidFill>
                <a:srgbClr val="0070C0"/>
              </a:solidFill>
            </a:endParaRPr>
          </a:p>
          <a:p>
            <a:pPr marL="0" indent="0" fontAlgn="auto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dirty="0">
                <a:solidFill>
                  <a:srgbClr val="0070C0"/>
                </a:solidFill>
              </a:rPr>
              <a:t> Síla má </a:t>
            </a:r>
            <a:r>
              <a:rPr lang="cs-CZ" b="1" dirty="0">
                <a:solidFill>
                  <a:srgbClr val="0070C0"/>
                </a:solidFill>
              </a:rPr>
              <a:t>pohybové účinky</a:t>
            </a:r>
            <a:r>
              <a:rPr lang="cs-CZ" dirty="0">
                <a:solidFill>
                  <a:srgbClr val="0070C0"/>
                </a:solidFill>
              </a:rPr>
              <a:t>.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Tx/>
              <a:buNone/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Program Files (x86)\Microsoft Office\MEDIA\CAGCAT10\j0278882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6324" y="1772816"/>
            <a:ext cx="180202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9357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93096"/>
            <a:ext cx="1656184" cy="165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845425" cy="5762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Odpověz na následující otázky: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67544" y="1628800"/>
            <a:ext cx="8208144" cy="4536504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Uveď několik případů, kdy síla uvádí těleso             do pohybu.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endParaRPr lang="cs-CZ" sz="3000" dirty="0" smtClean="0"/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Uveď několik příkladů, kdy síla mění směr pohybu tělesa.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endParaRPr lang="cs-CZ" sz="3000" dirty="0" smtClean="0"/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/>
              <a:t>Uveď několik případů, kdy síla </a:t>
            </a:r>
            <a:r>
              <a:rPr lang="cs-CZ" sz="3000" dirty="0" smtClean="0"/>
              <a:t>těleso  zpomaluje.</a:t>
            </a:r>
          </a:p>
          <a:p>
            <a:pPr marL="514350" indent="-514350" algn="l">
              <a:buFont typeface="Arial" charset="0"/>
              <a:buAutoNum type="arabicPeriod"/>
              <a:defRPr/>
            </a:pPr>
            <a:endParaRPr lang="cs-CZ" sz="3000" dirty="0" smtClean="0"/>
          </a:p>
          <a:p>
            <a:pPr marL="514350" indent="-514350" algn="l">
              <a:buFont typeface="Arial" charset="0"/>
              <a:buAutoNum type="arabicPeriod"/>
              <a:defRPr/>
            </a:pPr>
            <a:r>
              <a:rPr lang="cs-CZ" sz="3000" dirty="0" smtClean="0"/>
              <a:t>Fotbalista kopne do míče. Které síly působí na míč   v okamžiku kopnutí? Co tyto síly způsobují?       Které síly působí na letící míč?</a:t>
            </a:r>
          </a:p>
        </p:txBody>
      </p:sp>
    </p:spTree>
    <p:extLst>
      <p:ext uri="{BB962C8B-B14F-4D97-AF65-F5344CB8AC3E}">
        <p14:creationId xmlns:p14="http://schemas.microsoft.com/office/powerpoint/2010/main" xmlns="" val="221363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19256" cy="3442394"/>
          </a:xfrm>
        </p:spPr>
        <p:txBody>
          <a:bodyPr/>
          <a:lstStyle/>
          <a:p>
            <a:r>
              <a:rPr lang="cs-CZ" sz="4000" dirty="0" smtClean="0"/>
              <a:t>Zdroj obrázků:</a:t>
            </a:r>
            <a:br>
              <a:rPr lang="cs-CZ" sz="4000" dirty="0" smtClean="0"/>
            </a:br>
            <a:r>
              <a:rPr lang="cs-CZ" sz="4000" dirty="0" smtClean="0"/>
              <a:t>www.office.microsoft.com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59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</TotalTime>
  <Words>118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VY_32_INOVACE_48B_Pohybové účinky síly na těleso</vt:lpstr>
      <vt:lpstr>Účinky síly na těleso:</vt:lpstr>
      <vt:lpstr>Odpověz na následující otázky:</vt:lpstr>
      <vt:lpstr>Zdroj obrázků: www.office.microsoft.com  </vt:lpstr>
    </vt:vector>
  </TitlesOfParts>
  <Company>7 Z 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Dum</cp:lastModifiedBy>
  <cp:revision>51</cp:revision>
  <dcterms:created xsi:type="dcterms:W3CDTF">2003-11-19T14:30:33Z</dcterms:created>
  <dcterms:modified xsi:type="dcterms:W3CDTF">2012-03-19T08:53:42Z</dcterms:modified>
</cp:coreProperties>
</file>